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9"/>
  </p:notesMasterIdLst>
  <p:sldIdLst>
    <p:sldId id="284" r:id="rId2"/>
    <p:sldId id="419" r:id="rId3"/>
    <p:sldId id="395" r:id="rId4"/>
    <p:sldId id="396" r:id="rId5"/>
    <p:sldId id="417" r:id="rId6"/>
    <p:sldId id="340" r:id="rId7"/>
    <p:sldId id="399" r:id="rId8"/>
    <p:sldId id="407" r:id="rId9"/>
    <p:sldId id="403" r:id="rId10"/>
    <p:sldId id="398" r:id="rId11"/>
    <p:sldId id="258" r:id="rId12"/>
    <p:sldId id="307" r:id="rId13"/>
    <p:sldId id="343" r:id="rId14"/>
    <p:sldId id="342" r:id="rId15"/>
    <p:sldId id="408" r:id="rId16"/>
    <p:sldId id="402" r:id="rId17"/>
    <p:sldId id="347" r:id="rId18"/>
    <p:sldId id="313" r:id="rId19"/>
    <p:sldId id="416" r:id="rId20"/>
    <p:sldId id="349" r:id="rId21"/>
    <p:sldId id="344" r:id="rId22"/>
    <p:sldId id="329" r:id="rId23"/>
    <p:sldId id="397" r:id="rId24"/>
    <p:sldId id="345" r:id="rId25"/>
    <p:sldId id="339" r:id="rId26"/>
    <p:sldId id="409" r:id="rId27"/>
    <p:sldId id="415" r:id="rId28"/>
    <p:sldId id="406" r:id="rId29"/>
    <p:sldId id="316" r:id="rId30"/>
    <p:sldId id="411" r:id="rId31"/>
    <p:sldId id="412" r:id="rId32"/>
    <p:sldId id="413" r:id="rId33"/>
    <p:sldId id="410" r:id="rId34"/>
    <p:sldId id="414" r:id="rId35"/>
    <p:sldId id="348" r:id="rId36"/>
    <p:sldId id="418" r:id="rId37"/>
    <p:sldId id="341" r:id="rId38"/>
    <p:sldId id="394" r:id="rId39"/>
    <p:sldId id="393" r:id="rId40"/>
    <p:sldId id="404" r:id="rId41"/>
    <p:sldId id="336" r:id="rId42"/>
    <p:sldId id="371" r:id="rId43"/>
    <p:sldId id="401" r:id="rId44"/>
    <p:sldId id="400" r:id="rId45"/>
    <p:sldId id="386" r:id="rId46"/>
    <p:sldId id="332" r:id="rId47"/>
    <p:sldId id="42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84162" autoAdjust="0"/>
  </p:normalViewPr>
  <p:slideViewPr>
    <p:cSldViewPr>
      <p:cViewPr varScale="1">
        <p:scale>
          <a:sx n="88" d="100"/>
          <a:sy n="88" d="100"/>
        </p:scale>
        <p:origin x="130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5977-B9B7-4CB7-9D4F-5C6CCBCF9FC9}" type="datetimeFigureOut">
              <a:rPr lang="en-IN" smtClean="0"/>
              <a:t>11-03-2019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E68EC-E005-45C7-A321-20588CA130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35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67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1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FE592E-8E68-460E-9629-24F9FCD86D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75BA-C6BF-4AC0-B2D9-5CA124A40A91}" type="datetimeFigureOut">
              <a:rPr lang="en-US"/>
              <a:pPr>
                <a:defRPr/>
              </a:pPr>
              <a:t>3/11/2019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CC887A-2445-4180-9CA3-6B27F444D9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BA9046-95DB-4535-B884-6FFD720F58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CA57-0E41-43E3-AAFE-67DA73D33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7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ECA6-B461-4CF0-B822-868FEA2E42A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57F6-FC31-4B00-95D9-078702895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6453"/>
            <a:ext cx="1270571" cy="1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87" y="2762071"/>
            <a:ext cx="8986413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latin typeface="Gill Sans MT" panose="020B0502020104020203" pitchFamily="34" charset="0"/>
              </a:rPr>
              <a:t>Outdoor Media Plan- Chandigarh</a:t>
            </a:r>
            <a:endParaRPr lang="en-IN" sz="3600" b="1" dirty="0">
              <a:latin typeface="Gill Sans MT" panose="020B0502020104020203" pitchFamily="34" charset="0"/>
            </a:endParaRPr>
          </a:p>
          <a:p>
            <a:pPr algn="ctr"/>
            <a:r>
              <a:rPr lang="en-IN" sz="3600" b="1" dirty="0" smtClean="0">
                <a:latin typeface="Gill Sans MT" panose="020B0502020104020203" pitchFamily="34" charset="0"/>
              </a:rPr>
              <a:t>BIG MEDIA KART</a:t>
            </a:r>
            <a:endParaRPr lang="en-IN" sz="3600" b="1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DC248B-4EE0-4F22-B8B4-812EC78DB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6" y="450013"/>
            <a:ext cx="8839199" cy="5393042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800600" y="449317"/>
            <a:ext cx="457200" cy="6253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9591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/>
              <a:t>VIP Road J&amp;K </a:t>
            </a:r>
            <a:r>
              <a:rPr lang="en-US" sz="1400" b="1" dirty="0" smtClean="0"/>
              <a:t>Bank,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(Facing </a:t>
            </a:r>
            <a:r>
              <a:rPr lang="en-US" sz="1400" b="1" dirty="0"/>
              <a:t>Metro Mall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1,44,000/-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4221" y="1074683"/>
            <a:ext cx="3149958" cy="1752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95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734ED-2A28-4931-9B21-DA1E31D1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3" y="533400"/>
            <a:ext cx="8686800" cy="533400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1CE3B38-EFF7-4E54-8FA9-5D275C86EC06}"/>
              </a:ext>
            </a:extLst>
          </p:cNvPr>
          <p:cNvSpPr/>
          <p:nvPr/>
        </p:nvSpPr>
        <p:spPr>
          <a:xfrm>
            <a:off x="4373031" y="1066800"/>
            <a:ext cx="407275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3493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400" b="1" dirty="0"/>
              <a:t>VIP Road J&amp;K </a:t>
            </a:r>
            <a:r>
              <a:rPr lang="en-US" sz="1400" b="1" dirty="0" smtClean="0"/>
              <a:t>Bank,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(Facing </a:t>
            </a:r>
            <a:r>
              <a:rPr lang="en-US" sz="1400" b="1" dirty="0"/>
              <a:t>Chandigarh International Airport 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1,44,000/-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8890" y="1676400"/>
            <a:ext cx="2256110" cy="1371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D8FB12-8153-4ED0-9C45-3E31B570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534040"/>
            <a:ext cx="8839200" cy="533271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638800" y="548425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1668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400" b="1" dirty="0"/>
              <a:t>Block A  Market VIP </a:t>
            </a:r>
            <a:r>
              <a:rPr lang="en-US" sz="1400" b="1" dirty="0" smtClean="0"/>
              <a:t>Road,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 (Facing </a:t>
            </a:r>
            <a:r>
              <a:rPr lang="en-US" sz="1400" b="1" dirty="0"/>
              <a:t>Metro Mall 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1173050"/>
            <a:ext cx="3149958" cy="1752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5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6AAD9-F9D6-4397-A34A-523DDB40A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9" y="686713"/>
            <a:ext cx="8737600" cy="525597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303369" y="1866363"/>
            <a:ext cx="457200" cy="5181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048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1400" b="1" dirty="0"/>
              <a:t>Block A  Market VIP </a:t>
            </a:r>
            <a:r>
              <a:rPr lang="en-US" sz="1400" b="1" dirty="0" smtClean="0"/>
              <a:t>Road,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 (Facing </a:t>
            </a:r>
            <a:r>
              <a:rPr lang="en-US" sz="1400" b="1" dirty="0"/>
              <a:t>DOMINOZ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0746" y="2384523"/>
            <a:ext cx="2756955" cy="14254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6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B88818-2642-467C-B869-68146388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2" y="533400"/>
            <a:ext cx="8839200" cy="54864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588154" y="2133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4978" y="61722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1400" b="1" dirty="0"/>
              <a:t>Block B  Market VIP </a:t>
            </a:r>
            <a:r>
              <a:rPr lang="en-US" sz="1400" b="1" dirty="0" smtClean="0"/>
              <a:t>Road,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 (Facing </a:t>
            </a:r>
            <a:r>
              <a:rPr lang="en-US" sz="1400" b="1" dirty="0"/>
              <a:t>Metro Mall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667000"/>
            <a:ext cx="2438400" cy="1371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0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A2D34-076E-4067-AFAC-924F9BD55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" y="457200"/>
            <a:ext cx="8904529" cy="546735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724400" y="19812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1400" b="1" dirty="0"/>
              <a:t>Block B  Market VIP Road </a:t>
            </a:r>
            <a:r>
              <a:rPr lang="en-US" sz="1400" b="1" dirty="0" err="1"/>
              <a:t>Zirakpur</a:t>
            </a:r>
            <a:r>
              <a:rPr lang="en-US" sz="1400" b="1" dirty="0"/>
              <a:t> </a:t>
            </a:r>
            <a:r>
              <a:rPr lang="en-US" sz="1400" b="1" dirty="0" smtClean="0"/>
              <a:t>(Facing </a:t>
            </a:r>
            <a:r>
              <a:rPr lang="en-US" sz="1400" b="1" dirty="0"/>
              <a:t>Chandigarh International Airport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620851"/>
            <a:ext cx="1950854" cy="9682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1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F5D4E-57F2-4A3A-B3F8-575A22409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6" y="612667"/>
            <a:ext cx="8763000" cy="534691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148447" y="18288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2471" y="6081236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1400" b="1" dirty="0"/>
              <a:t>VIP Road B Block </a:t>
            </a:r>
            <a:r>
              <a:rPr lang="en-US" sz="1400" b="1" dirty="0" err="1"/>
              <a:t>Gurpal</a:t>
            </a:r>
            <a:r>
              <a:rPr lang="en-US" sz="1400" b="1" dirty="0"/>
              <a:t> Bakery Market </a:t>
            </a:r>
            <a:r>
              <a:rPr lang="en-US" sz="1400" b="1" dirty="0" err="1"/>
              <a:t>Zirakpur</a:t>
            </a:r>
            <a:r>
              <a:rPr lang="en-US" sz="1400" b="1" dirty="0"/>
              <a:t> </a:t>
            </a:r>
            <a:r>
              <a:rPr lang="en-US" sz="1400" b="1" dirty="0" smtClean="0"/>
              <a:t>(Facing </a:t>
            </a:r>
            <a:r>
              <a:rPr lang="en-US" sz="1400" b="1" dirty="0"/>
              <a:t>Metro Mall 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404056"/>
            <a:ext cx="2103254" cy="10444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6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64CDA-F4C2-43C4-AFC2-4EAB2CE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9" y="536054"/>
            <a:ext cx="8686800" cy="511454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876800" y="2286000"/>
            <a:ext cx="5334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24" y="6101074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1400" b="1" dirty="0"/>
              <a:t>VIP Road B Block </a:t>
            </a:r>
            <a:r>
              <a:rPr lang="en-US" sz="1400" b="1" dirty="0" err="1"/>
              <a:t>Gurpal</a:t>
            </a:r>
            <a:r>
              <a:rPr lang="en-US" sz="1400" b="1" dirty="0"/>
              <a:t> Bakery Market </a:t>
            </a:r>
            <a:r>
              <a:rPr lang="en-US" sz="1400" b="1" dirty="0" err="1"/>
              <a:t>Zirakpur</a:t>
            </a:r>
            <a:r>
              <a:rPr lang="en-US" sz="1400" b="1" dirty="0"/>
              <a:t> </a:t>
            </a:r>
            <a:r>
              <a:rPr lang="en-US" sz="1400" b="1" dirty="0" smtClean="0"/>
              <a:t>(</a:t>
            </a:r>
            <a:r>
              <a:rPr lang="en-US" sz="1400" b="1" dirty="0"/>
              <a:t>Facing Patiala side 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2825839"/>
            <a:ext cx="2194627" cy="120252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53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00EF0-D794-41EA-A1ED-0D5DE2484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1" y="533719"/>
            <a:ext cx="8782878" cy="5343674"/>
          </a:xfrm>
          <a:prstGeom prst="rect">
            <a:avLst/>
          </a:prstGeom>
        </p:spPr>
      </p:pic>
      <p:sp>
        <p:nvSpPr>
          <p:cNvPr id="5" name="Down Arrow 10">
            <a:extLst>
              <a:ext uri="{FF2B5EF4-FFF2-40B4-BE49-F238E27FC236}">
                <a16:creationId xmlns:a16="http://schemas.microsoft.com/office/drawing/2014/main" id="{E7D6796D-FBAA-42F5-BF62-4FC86068820B}"/>
              </a:ext>
            </a:extLst>
          </p:cNvPr>
          <p:cNvSpPr/>
          <p:nvPr/>
        </p:nvSpPr>
        <p:spPr>
          <a:xfrm>
            <a:off x="3733800" y="2209800"/>
            <a:ext cx="3810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24" y="6101074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1400" b="1" dirty="0"/>
              <a:t>MC Office </a:t>
            </a:r>
            <a:r>
              <a:rPr lang="en-US" sz="1400" b="1" dirty="0" err="1"/>
              <a:t>Zirakpur</a:t>
            </a:r>
            <a:r>
              <a:rPr lang="en-US" sz="1400" b="1" dirty="0"/>
              <a:t> </a:t>
            </a:r>
            <a:r>
              <a:rPr lang="en-US" sz="1400" b="1" dirty="0" err="1"/>
              <a:t>Opp</a:t>
            </a:r>
            <a:r>
              <a:rPr lang="en-US" sz="1400" b="1" dirty="0"/>
              <a:t> Police  Station </a:t>
            </a:r>
            <a:r>
              <a:rPr lang="en-US" sz="1400" b="1" dirty="0" err="1"/>
              <a:t>Zirakpur</a:t>
            </a:r>
            <a:r>
              <a:rPr lang="en-US" sz="1400" b="1" dirty="0"/>
              <a:t> </a:t>
            </a:r>
            <a:r>
              <a:rPr lang="en-US" sz="1400" b="1" dirty="0" smtClean="0"/>
              <a:t>(Facing </a:t>
            </a:r>
            <a:r>
              <a:rPr lang="en-US" sz="1400" b="1" dirty="0"/>
              <a:t>MC </a:t>
            </a:r>
            <a:r>
              <a:rPr lang="en-US" sz="1400" b="1" dirty="0" smtClean="0"/>
              <a:t>GROUND)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96,000/-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2667000"/>
            <a:ext cx="2514599" cy="1371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C4187A-2405-47E4-AC0D-6FE58BFF1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907"/>
            <a:ext cx="8915400" cy="5161935"/>
          </a:xfrm>
          <a:prstGeom prst="rect">
            <a:avLst/>
          </a:prstGeom>
        </p:spPr>
      </p:pic>
      <p:sp>
        <p:nvSpPr>
          <p:cNvPr id="5" name="Down Arrow 10">
            <a:extLst>
              <a:ext uri="{FF2B5EF4-FFF2-40B4-BE49-F238E27FC236}">
                <a16:creationId xmlns:a16="http://schemas.microsoft.com/office/drawing/2014/main" id="{E7D6796D-FBAA-42F5-BF62-4FC86068820B}"/>
              </a:ext>
            </a:extLst>
          </p:cNvPr>
          <p:cNvSpPr/>
          <p:nvPr/>
        </p:nvSpPr>
        <p:spPr>
          <a:xfrm>
            <a:off x="3124200" y="2581275"/>
            <a:ext cx="381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24" y="6101074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1400" b="1" dirty="0" err="1"/>
              <a:t>Sohi</a:t>
            </a:r>
            <a:r>
              <a:rPr lang="en-US" sz="1400" b="1" dirty="0"/>
              <a:t> Banquet -</a:t>
            </a:r>
            <a:r>
              <a:rPr lang="en-US" sz="1400" b="1" dirty="0" err="1"/>
              <a:t>Zirakpur</a:t>
            </a:r>
            <a:r>
              <a:rPr lang="en-US" sz="1400" b="1" dirty="0"/>
              <a:t> Shimla Highway </a:t>
            </a:r>
            <a:r>
              <a:rPr lang="en-US" sz="1400" b="1" dirty="0" smtClean="0"/>
              <a:t>(Facing </a:t>
            </a:r>
            <a:r>
              <a:rPr lang="en-US" sz="1400" b="1" dirty="0"/>
              <a:t>MC </a:t>
            </a:r>
            <a:r>
              <a:rPr lang="en-US" sz="1400" b="1" dirty="0" smtClean="0"/>
              <a:t>GROUND)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96,000/-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198388"/>
            <a:ext cx="1794139" cy="87670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2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63000" cy="762000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ZIRAKPUR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B70EF-C220-41F2-9A23-8CC7F72D8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0" y="611554"/>
            <a:ext cx="8686801" cy="5330092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554352" y="2672256"/>
            <a:ext cx="457200" cy="6043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0785" y="61722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Kalghidhar</a:t>
            </a:r>
            <a:r>
              <a:rPr lang="en-US" sz="1400" b="1" dirty="0" smtClean="0"/>
              <a:t> Market Shimla Highway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96,000/-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4474" y="3276600"/>
            <a:ext cx="2756955" cy="14254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9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F83ABA-FCF1-41A9-88B2-9DE5007FE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3" y="609600"/>
            <a:ext cx="8730506" cy="52578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61C1945-7453-4D78-A834-5ADA880D74C7}"/>
              </a:ext>
            </a:extLst>
          </p:cNvPr>
          <p:cNvSpPr/>
          <p:nvPr/>
        </p:nvSpPr>
        <p:spPr>
          <a:xfrm rot="5228670">
            <a:off x="3674170" y="995695"/>
            <a:ext cx="541157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0785" y="61722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Dhakoli</a:t>
            </a:r>
            <a:r>
              <a:rPr lang="en-US" sz="1400" b="1" dirty="0" smtClean="0"/>
              <a:t> Opposite </a:t>
            </a:r>
            <a:r>
              <a:rPr lang="en-US" sz="1400" b="1" dirty="0" err="1" smtClean="0"/>
              <a:t>Harmitage</a:t>
            </a:r>
            <a:r>
              <a:rPr lang="en-US" sz="1400" b="1" dirty="0" smtClean="0"/>
              <a:t>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96,000/-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0014" y="1450903"/>
            <a:ext cx="2756955" cy="14254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8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688FCE-D7D1-4CB9-83AB-1DA15F833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4" y="763800"/>
            <a:ext cx="8839200" cy="50256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124200" y="1905000"/>
            <a:ext cx="381000" cy="470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0785" y="61722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sz="1400" b="1" dirty="0" smtClean="0"/>
              <a:t>PR7 </a:t>
            </a:r>
            <a:r>
              <a:rPr lang="en-US" sz="1400" b="1" dirty="0"/>
              <a:t>ZIRAKPUR -AIRPORT </a:t>
            </a:r>
            <a:r>
              <a:rPr lang="en-US" sz="1400" b="1" dirty="0" smtClean="0"/>
              <a:t>ROAD(</a:t>
            </a:r>
            <a:r>
              <a:rPr lang="en-US" sz="1400" b="1" dirty="0"/>
              <a:t>Facing CHD INTERNATIONAL </a:t>
            </a:r>
            <a:r>
              <a:rPr lang="en-US" sz="1400" b="1" dirty="0" smtClean="0"/>
              <a:t>AIRPORT+)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30x15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375339"/>
            <a:ext cx="1646054" cy="97746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07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51EB68-1AD7-410C-BA80-71243F85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5" y="453988"/>
            <a:ext cx="8718332" cy="517670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943599" y="1487364"/>
            <a:ext cx="381000" cy="622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0785" y="61722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en-US" sz="1400" b="1" dirty="0" smtClean="0"/>
              <a:t>PR7 </a:t>
            </a:r>
            <a:r>
              <a:rPr lang="en-US" sz="1400" b="1" dirty="0"/>
              <a:t>ZIRAKPUR -AIRPORT </a:t>
            </a:r>
            <a:r>
              <a:rPr lang="en-US" sz="1400" b="1" dirty="0" smtClean="0"/>
              <a:t>ROAD(</a:t>
            </a:r>
            <a:r>
              <a:rPr lang="en-US" sz="1400" b="1" dirty="0"/>
              <a:t>Facing CHD INTERNATIONAL </a:t>
            </a:r>
            <a:r>
              <a:rPr lang="en-US" sz="1400" b="1" dirty="0" smtClean="0"/>
              <a:t>AIRPORT)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30x15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7648" y="2177647"/>
            <a:ext cx="1872901" cy="9682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3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1FD86D-B295-4912-B2CC-5905CD0F7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1" y="903317"/>
            <a:ext cx="8737600" cy="5252062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705600" y="1371600"/>
            <a:ext cx="342900" cy="528146"/>
          </a:xfrm>
          <a:prstGeom prst="downArrow">
            <a:avLst>
              <a:gd name="adj1" fmla="val 4248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0785" y="61722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en-US" sz="1400" b="1" dirty="0" smtClean="0"/>
              <a:t>PR7 </a:t>
            </a:r>
            <a:r>
              <a:rPr lang="en-US" sz="1400" b="1" dirty="0"/>
              <a:t>ZIRAKPUR -AIRPORT </a:t>
            </a:r>
            <a:r>
              <a:rPr lang="en-US" sz="1400" b="1" dirty="0" smtClean="0"/>
              <a:t>ROAD(</a:t>
            </a:r>
            <a:r>
              <a:rPr lang="en-US" sz="1400" b="1" dirty="0"/>
              <a:t>Facing </a:t>
            </a:r>
            <a:r>
              <a:rPr lang="en-US" sz="1400" b="1" dirty="0" err="1"/>
              <a:t>McDONALDS</a:t>
            </a:r>
            <a:r>
              <a:rPr lang="en-US" sz="1400" b="1" dirty="0"/>
              <a:t> </a:t>
            </a:r>
            <a:r>
              <a:rPr lang="en-US" sz="1400" b="1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30x15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8572" y="1917991"/>
            <a:ext cx="2756955" cy="14254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E203BB1-7668-4148-A185-C2C1BEE9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09963"/>
            <a:ext cx="8956183" cy="5224172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4270511" y="914400"/>
            <a:ext cx="567559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200" y="60198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en-US" sz="1400" b="1" dirty="0"/>
              <a:t>PEERMASHALA GANTRY </a:t>
            </a:r>
            <a:r>
              <a:rPr lang="en-US" sz="1400" b="1" dirty="0" smtClean="0"/>
              <a:t>Facing </a:t>
            </a:r>
            <a:r>
              <a:rPr lang="en-US" sz="1400" b="1" dirty="0"/>
              <a:t>Sector 20 Panchkula </a:t>
            </a:r>
            <a:r>
              <a:rPr lang="en-US" sz="1400" b="1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30x8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600201"/>
            <a:ext cx="3657599" cy="1371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4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A3EF7-B66A-43A4-8405-3E7115E56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" y="534040"/>
            <a:ext cx="8839200" cy="533271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522952" y="1600200"/>
            <a:ext cx="457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200" y="60198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en-US" sz="1400" b="1" dirty="0"/>
              <a:t>PEERMASHALA GANTRY </a:t>
            </a:r>
            <a:r>
              <a:rPr lang="en-US" sz="1400" b="1" dirty="0" smtClean="0"/>
              <a:t>(Facing </a:t>
            </a:r>
            <a:r>
              <a:rPr lang="en-US" sz="1400" b="1" dirty="0"/>
              <a:t>DPS SCHOOL DHAKOALI</a:t>
            </a:r>
            <a:r>
              <a:rPr lang="en-US" sz="1400" b="1" dirty="0" smtClean="0"/>
              <a:t> 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84,000/-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2296732"/>
            <a:ext cx="1676401" cy="82746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A5CC87-B734-49F5-B5BA-C62FFBD8A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8" y="791417"/>
            <a:ext cx="8636000" cy="509911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667000" y="1321676"/>
            <a:ext cx="457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Down Arrow 10">
            <a:extLst>
              <a:ext uri="{FF2B5EF4-FFF2-40B4-BE49-F238E27FC236}">
                <a16:creationId xmlns:a16="http://schemas.microsoft.com/office/drawing/2014/main" id="{5FCBA064-2B00-4C19-9DFA-A2CAA7562EF9}"/>
              </a:ext>
            </a:extLst>
          </p:cNvPr>
          <p:cNvSpPr/>
          <p:nvPr/>
        </p:nvSpPr>
        <p:spPr>
          <a:xfrm>
            <a:off x="4587722" y="3340976"/>
            <a:ext cx="4572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Down Arrow 10">
            <a:extLst>
              <a:ext uri="{FF2B5EF4-FFF2-40B4-BE49-F238E27FC236}">
                <a16:creationId xmlns:a16="http://schemas.microsoft.com/office/drawing/2014/main" id="{B366E6BF-69AB-43B4-B9B7-E6FF573D4955}"/>
              </a:ext>
            </a:extLst>
          </p:cNvPr>
          <p:cNvSpPr/>
          <p:nvPr/>
        </p:nvSpPr>
        <p:spPr>
          <a:xfrm>
            <a:off x="3810000" y="3074276"/>
            <a:ext cx="4572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39EB514-D58F-4E7C-B9BF-DE62ABAA39B4}"/>
              </a:ext>
            </a:extLst>
          </p:cNvPr>
          <p:cNvSpPr/>
          <p:nvPr/>
        </p:nvSpPr>
        <p:spPr>
          <a:xfrm>
            <a:off x="4800600" y="1119352"/>
            <a:ext cx="457200" cy="4046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6932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en-US" altLang="en-US" sz="1400" b="1" dirty="0"/>
              <a:t>K AREA POLE KIOSKS </a:t>
            </a:r>
            <a:r>
              <a:rPr lang="en-US" altLang="en-US" sz="1400" b="1" dirty="0" smtClean="0"/>
              <a:t>– Total 25 Poles (Front and Back Combined)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3 ft. x4 ft. (W X H) @ ₹ 4,200/- Per Pole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9773" y="2029799"/>
            <a:ext cx="731653" cy="10444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5227749" y="788276"/>
            <a:ext cx="1101335" cy="137730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002227" y="3098190"/>
            <a:ext cx="518398" cy="6904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3817587" y="3618675"/>
            <a:ext cx="297214" cy="4199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4747708" y="3874376"/>
            <a:ext cx="297214" cy="4199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3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63000" cy="762000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DERABASSI</a:t>
            </a:r>
          </a:p>
        </p:txBody>
      </p:sp>
    </p:spTree>
    <p:extLst>
      <p:ext uri="{BB962C8B-B14F-4D97-AF65-F5344CB8AC3E}">
        <p14:creationId xmlns:p14="http://schemas.microsoft.com/office/powerpoint/2010/main" val="3521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88695-DD58-4793-A55E-A366D141E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8" y="612434"/>
            <a:ext cx="8686800" cy="5252132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3352800" y="2286000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932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400" b="1" dirty="0" err="1" smtClean="0"/>
              <a:t>Derabassi</a:t>
            </a:r>
            <a:r>
              <a:rPr lang="en-US" sz="1400" b="1" dirty="0" smtClean="0"/>
              <a:t> </a:t>
            </a:r>
            <a:r>
              <a:rPr lang="en-US" sz="1400" b="1" dirty="0"/>
              <a:t>Bus stand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90,000/-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1" y="2761837"/>
            <a:ext cx="1676400" cy="9719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7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16951-0092-4E3D-8322-0056F89E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6" y="459058"/>
            <a:ext cx="8763000" cy="540648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629400" y="609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156" y="5943600"/>
            <a:ext cx="86360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VIP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Metro Mall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Zirakpur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(Facing CCC)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 PM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4842" y="1676400"/>
            <a:ext cx="3149958" cy="1752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1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507E3-0410-4875-B844-A506B68F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7" y="611554"/>
            <a:ext cx="8686800" cy="5330092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5410200" y="1600200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932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/>
              <a:t>2. </a:t>
            </a:r>
            <a:r>
              <a:rPr lang="en-US" sz="1400" b="1" dirty="0" err="1" smtClean="0"/>
              <a:t>Derabassi</a:t>
            </a:r>
            <a:r>
              <a:rPr lang="en-US" sz="1400" b="1" dirty="0" smtClean="0"/>
              <a:t> </a:t>
            </a:r>
            <a:r>
              <a:rPr lang="en-US" sz="1400" b="1" dirty="0"/>
              <a:t>T Point </a:t>
            </a:r>
            <a:r>
              <a:rPr lang="en-US" sz="1400" b="1" dirty="0" err="1"/>
              <a:t>Barwala</a:t>
            </a:r>
            <a:r>
              <a:rPr lang="en-US" sz="1400" b="1" dirty="0"/>
              <a:t> Road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90,000/-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1905000"/>
            <a:ext cx="2667000" cy="1600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29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9B01B4-360C-437D-AACA-22A22E59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" y="609600"/>
            <a:ext cx="8715455" cy="5257800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4572000" y="1752600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5249" y="6010777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/>
              <a:t>3</a:t>
            </a:r>
            <a:r>
              <a:rPr lang="en-US" sz="1400" b="1" dirty="0" smtClean="0"/>
              <a:t>. </a:t>
            </a:r>
            <a:r>
              <a:rPr lang="en-US" sz="1400" b="1" dirty="0"/>
              <a:t>HAIBATPUR CHOWK, Old Ambala Road-</a:t>
            </a:r>
            <a:r>
              <a:rPr lang="en-US" sz="1400" b="1" dirty="0" err="1"/>
              <a:t>Derabassi</a:t>
            </a:r>
            <a:r>
              <a:rPr lang="en-US" sz="1400" b="1" dirty="0"/>
              <a:t> facing </a:t>
            </a:r>
            <a:r>
              <a:rPr lang="en-US" sz="1400" b="1" dirty="0" err="1"/>
              <a:t>Peermashala</a:t>
            </a:r>
            <a:r>
              <a:rPr lang="en-US" sz="1400" b="1" dirty="0"/>
              <a:t> </a:t>
            </a:r>
            <a:r>
              <a:rPr lang="en-US" sz="1400" b="1" dirty="0" err="1"/>
              <a:t>Dhakoli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90,000/-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21304410">
            <a:off x="3733800" y="2819400"/>
            <a:ext cx="1897413" cy="8771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8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4C8CAE-6E23-4C63-8F73-388D77211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9" y="610560"/>
            <a:ext cx="8686800" cy="5255879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4501919" y="2133600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5249" y="6010777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/>
              <a:t>4. </a:t>
            </a:r>
            <a:r>
              <a:rPr lang="en-US" sz="1400" b="1" dirty="0"/>
              <a:t>HAIBATPUR CHOWK, Old Ambala Road-</a:t>
            </a:r>
            <a:r>
              <a:rPr lang="en-US" sz="1400" b="1" dirty="0" err="1"/>
              <a:t>Derabassi</a:t>
            </a:r>
            <a:r>
              <a:rPr lang="en-US" sz="1400" b="1" dirty="0"/>
              <a:t> facing Ambala Highway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90,000/-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438400"/>
            <a:ext cx="2133600" cy="13246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1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05CAF-286A-40CF-AB19-21CF41673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9" y="534865"/>
            <a:ext cx="8839200" cy="5064369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4316249" y="2057400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5249" y="6010777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/>
              <a:t>5</a:t>
            </a:r>
            <a:r>
              <a:rPr lang="en-US" sz="1400" b="1" dirty="0" smtClean="0"/>
              <a:t>. </a:t>
            </a:r>
            <a:r>
              <a:rPr lang="en-US" sz="1400" b="1" dirty="0" err="1"/>
              <a:t>Derabassi</a:t>
            </a:r>
            <a:r>
              <a:rPr lang="en-US" sz="1400" b="1" dirty="0"/>
              <a:t> </a:t>
            </a:r>
            <a:r>
              <a:rPr lang="en-US" sz="1400" b="1" dirty="0" err="1"/>
              <a:t>Mubarikpur</a:t>
            </a:r>
            <a:r>
              <a:rPr lang="en-US" sz="1400" b="1" dirty="0"/>
              <a:t> chowk Near </a:t>
            </a:r>
            <a:r>
              <a:rPr lang="en-US" sz="1400" b="1" dirty="0" err="1"/>
              <a:t>Derabassi</a:t>
            </a:r>
            <a:r>
              <a:rPr lang="en-US" sz="1400" b="1" dirty="0"/>
              <a:t> Police </a:t>
            </a:r>
            <a:r>
              <a:rPr lang="en-US" sz="1400" b="1" dirty="0" smtClean="0"/>
              <a:t>station (</a:t>
            </a:r>
            <a:r>
              <a:rPr lang="en-US" sz="1400" b="1" dirty="0"/>
              <a:t>Old Ambala </a:t>
            </a:r>
            <a:r>
              <a:rPr lang="en-US" sz="1400" b="1" dirty="0" smtClean="0"/>
              <a:t>Road)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90,000/-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1897413" cy="88893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7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9C53E1-7C73-4E99-9562-8A0D8D47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8" y="762000"/>
            <a:ext cx="8698921" cy="5231523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3886200" y="2133600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5249" y="6218693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/>
              <a:t>6. </a:t>
            </a:r>
            <a:r>
              <a:rPr lang="en-US" sz="1400" b="1" dirty="0" err="1"/>
              <a:t>Derabassi</a:t>
            </a:r>
            <a:r>
              <a:rPr lang="en-US" sz="1400" b="1" dirty="0"/>
              <a:t> </a:t>
            </a:r>
            <a:r>
              <a:rPr lang="en-US" sz="1400" b="1" dirty="0" err="1"/>
              <a:t>Mubarikpur</a:t>
            </a:r>
            <a:r>
              <a:rPr lang="en-US" sz="1400" b="1" dirty="0"/>
              <a:t> chowk </a:t>
            </a:r>
            <a:r>
              <a:rPr lang="en-US" sz="1400" b="1" dirty="0" err="1"/>
              <a:t>Opp</a:t>
            </a:r>
            <a:r>
              <a:rPr lang="en-US" sz="1400" b="1" dirty="0"/>
              <a:t> </a:t>
            </a:r>
            <a:r>
              <a:rPr lang="en-US" sz="1400" b="1" dirty="0" err="1"/>
              <a:t>Gurudwara</a:t>
            </a:r>
            <a:r>
              <a:rPr lang="en-US" sz="1400" b="1" dirty="0"/>
              <a:t> Sahib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90000/-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1" y="2514600"/>
            <a:ext cx="2057400" cy="1143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6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09960-A7F9-4895-98E6-A801AF2D5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6" y="895970"/>
            <a:ext cx="8708558" cy="5029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886200" y="1219200"/>
            <a:ext cx="457200" cy="4514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8665" y="6163298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/>
              <a:t>7</a:t>
            </a:r>
            <a:r>
              <a:rPr lang="en-US" sz="1400" b="1" dirty="0" smtClean="0"/>
              <a:t>. </a:t>
            </a:r>
            <a:r>
              <a:rPr lang="en-US" sz="1400" b="1" dirty="0" err="1"/>
              <a:t>Derabassi</a:t>
            </a:r>
            <a:r>
              <a:rPr lang="en-US" sz="1400" b="1" dirty="0"/>
              <a:t> </a:t>
            </a:r>
            <a:r>
              <a:rPr lang="en-US" sz="1400" b="1" dirty="0" err="1"/>
              <a:t>Ramgarh</a:t>
            </a:r>
            <a:r>
              <a:rPr lang="en-US" sz="1400" b="1" dirty="0"/>
              <a:t> Chowk 25ft x 12ft  Facing </a:t>
            </a:r>
            <a:r>
              <a:rPr lang="en-US" sz="1400" b="1" dirty="0" err="1"/>
              <a:t>Dhakoli</a:t>
            </a:r>
            <a:r>
              <a:rPr lang="en-US" sz="1400" b="1" dirty="0"/>
              <a:t> </a:t>
            </a:r>
            <a:r>
              <a:rPr lang="en-US" sz="1400" b="1" dirty="0" err="1"/>
              <a:t>Peermashala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25 ft. x 12 ft. (W X H) @ ₹ 90,000/-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21389265">
            <a:off x="2514600" y="1708174"/>
            <a:ext cx="3352800" cy="15684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63000" cy="762000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LALRU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CF1CFF-94A1-4EC0-AA51-B50C0E5EA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" y="597806"/>
            <a:ext cx="8903690" cy="540910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048000" y="1066800"/>
            <a:ext cx="457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665" y="6163298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/>
              <a:t>1. </a:t>
            </a:r>
            <a:r>
              <a:rPr lang="en-US" sz="1400" b="1" dirty="0"/>
              <a:t>LALRU LEHLI LIGHTS – AMBALA CHANDIGARH HIGHWAY </a:t>
            </a:r>
            <a:r>
              <a:rPr lang="en-US" sz="1400" b="1" dirty="0" smtClean="0"/>
              <a:t>(</a:t>
            </a:r>
            <a:r>
              <a:rPr lang="en-US" sz="1400" b="1" dirty="0"/>
              <a:t>Facing Delhi side </a:t>
            </a:r>
            <a:r>
              <a:rPr lang="en-US" sz="1400" b="1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1676400"/>
            <a:ext cx="1981200" cy="1066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63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A6CC7-8A60-424D-BAF9-870C454F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8" y="611744"/>
            <a:ext cx="8817329" cy="532971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334000" y="1371600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665" y="6163298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/>
              <a:t>2. </a:t>
            </a:r>
            <a:r>
              <a:rPr lang="en-US" sz="1400" b="1" dirty="0"/>
              <a:t>LALRU LEHLI LIGHTS –CHANDIGARH AMBALA HIGHWAY </a:t>
            </a:r>
            <a:r>
              <a:rPr lang="en-US" sz="1400" b="1" dirty="0" smtClean="0"/>
              <a:t>(</a:t>
            </a:r>
            <a:r>
              <a:rPr lang="en-US" sz="1400" b="1" dirty="0"/>
              <a:t>Facing CHANDIGARH</a:t>
            </a:r>
            <a:r>
              <a:rPr lang="en-US" sz="1400" b="1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6681" y="1894701"/>
            <a:ext cx="1717919" cy="8771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67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839200" cy="740979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BANUR</a:t>
            </a:r>
          </a:p>
        </p:txBody>
      </p:sp>
    </p:spTree>
    <p:extLst>
      <p:ext uri="{BB962C8B-B14F-4D97-AF65-F5344CB8AC3E}">
        <p14:creationId xmlns:p14="http://schemas.microsoft.com/office/powerpoint/2010/main" val="8745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64247-5D85-4886-AC6A-B1DF192F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381000"/>
            <a:ext cx="8803639" cy="5410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590800" y="1042100"/>
            <a:ext cx="457200" cy="5076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8611" y="6000482"/>
            <a:ext cx="8636000" cy="7051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VIP Road Metro Mall ,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Zirakpur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(Facing CCC)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9300" y="1905000"/>
            <a:ext cx="2057400" cy="1066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4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777822-15D0-44CA-A939-D1A5A0871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4" y="614240"/>
            <a:ext cx="8737601" cy="509612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6049" y="6046076"/>
            <a:ext cx="8866352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/>
              <a:t>1</a:t>
            </a:r>
            <a:r>
              <a:rPr lang="en-US" sz="1400" b="1" dirty="0" smtClean="0"/>
              <a:t>. BANUR </a:t>
            </a:r>
            <a:r>
              <a:rPr lang="en-US" sz="1400" b="1" dirty="0"/>
              <a:t>BUS STAND, PATIALA to Chandigarh </a:t>
            </a:r>
            <a:r>
              <a:rPr lang="en-US" sz="1400" b="1" dirty="0" smtClean="0"/>
              <a:t>HIGHWAY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514600" y="1143000"/>
            <a:ext cx="457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Rectangle 9"/>
          <p:cNvSpPr/>
          <p:nvPr/>
        </p:nvSpPr>
        <p:spPr>
          <a:xfrm rot="21304410">
            <a:off x="2179579" y="1888293"/>
            <a:ext cx="1145321" cy="65453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5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CF939A-0D7B-4DD8-85CF-8A93FAAB5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1" y="536703"/>
            <a:ext cx="8793489" cy="498449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82717" y="618778"/>
            <a:ext cx="457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631" y="6061656"/>
            <a:ext cx="8866352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/>
              <a:t>2. </a:t>
            </a:r>
            <a:r>
              <a:rPr lang="en-US" sz="1400" b="1" dirty="0"/>
              <a:t>BANUR BUS STAND– PATIALA- CHANDIGARH </a:t>
            </a:r>
            <a:r>
              <a:rPr lang="en-US" sz="1400" b="1" dirty="0" smtClean="0"/>
              <a:t>HIGHWAY (</a:t>
            </a:r>
            <a:r>
              <a:rPr lang="en-US" sz="1400" b="1" dirty="0"/>
              <a:t>Facing PATIALA side </a:t>
            </a:r>
            <a:r>
              <a:rPr lang="en-US" sz="1400" b="1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709" y="1742306"/>
            <a:ext cx="1707291" cy="10008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9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FAD86-F99E-4EC1-B313-33937572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9" y="381000"/>
            <a:ext cx="8369360" cy="539516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40631" y="6061656"/>
            <a:ext cx="8866352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/>
              <a:t>3</a:t>
            </a:r>
            <a:r>
              <a:rPr lang="en-US" sz="1400" b="1" dirty="0" smtClean="0"/>
              <a:t>. </a:t>
            </a:r>
            <a:r>
              <a:rPr lang="en-US" sz="1400" b="1" dirty="0"/>
              <a:t>BANUR BUS STAND, CHANDIGARH TO PATIALA HIGHWAY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6370328" y="2343410"/>
            <a:ext cx="419098" cy="53339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2895599"/>
            <a:ext cx="1424955" cy="6986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8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9A676-5E14-4A96-A791-2F0B01491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2" y="497602"/>
            <a:ext cx="8815921" cy="5367492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4038600" y="1447800"/>
            <a:ext cx="419098" cy="53339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4242" y="6101074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/>
              <a:t>4</a:t>
            </a:r>
            <a:r>
              <a:rPr lang="en-US" sz="1400" b="1" dirty="0" smtClean="0"/>
              <a:t>. </a:t>
            </a:r>
            <a:r>
              <a:rPr lang="en-US" sz="1400" b="1" dirty="0"/>
              <a:t>BANUR FLYOVER  BANUR-ZIRAKPUR HIGHWAY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981199"/>
            <a:ext cx="1447800" cy="83820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5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7E54F-13B3-45E3-BFC6-8DC78BB68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6511"/>
            <a:ext cx="8573000" cy="5412560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6553200" y="2514600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4242" y="6101074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/>
              <a:t>5</a:t>
            </a:r>
            <a:r>
              <a:rPr lang="en-US" sz="1400" b="1" dirty="0" smtClean="0"/>
              <a:t>. BANUR </a:t>
            </a:r>
            <a:r>
              <a:rPr lang="en-US" sz="1400" b="1" dirty="0"/>
              <a:t>FLYOVER CHANDIGARH TO PATILA HIGHWAY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4100" y="2971800"/>
            <a:ext cx="12954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8E9AC-D3E7-4DF7-9F9D-92F79BC1C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2" y="457947"/>
            <a:ext cx="8862452" cy="5484905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2743201" y="1561277"/>
            <a:ext cx="457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051" y="60960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/>
              <a:t>6</a:t>
            </a:r>
            <a:r>
              <a:rPr lang="en-US" sz="1400" b="1" dirty="0" smtClean="0"/>
              <a:t>. </a:t>
            </a:r>
            <a:r>
              <a:rPr lang="en-US" sz="1400" b="1" dirty="0"/>
              <a:t>ENTRY BANUR CHANDIGARH TO PATILA HIGHWAY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1" y="2018477"/>
            <a:ext cx="1371600" cy="80092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60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C92A2-A2F0-4CB4-80B1-45BCDC317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9053"/>
            <a:ext cx="8649266" cy="5482693"/>
          </a:xfrm>
          <a:prstGeom prst="rect">
            <a:avLst/>
          </a:prstGeom>
        </p:spPr>
      </p:pic>
      <p:sp>
        <p:nvSpPr>
          <p:cNvPr id="4" name="Down Arrow 10">
            <a:extLst>
              <a:ext uri="{FF2B5EF4-FFF2-40B4-BE49-F238E27FC236}">
                <a16:creationId xmlns:a16="http://schemas.microsoft.com/office/drawing/2014/main" id="{CF298703-8994-4D4E-97A3-9305CCFD073F}"/>
              </a:ext>
            </a:extLst>
          </p:cNvPr>
          <p:cNvSpPr/>
          <p:nvPr/>
        </p:nvSpPr>
        <p:spPr>
          <a:xfrm>
            <a:off x="4419600" y="1600200"/>
            <a:ext cx="3810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0057" y="6170836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/>
              <a:t>7. </a:t>
            </a:r>
            <a:r>
              <a:rPr lang="en-US" sz="1400" b="1" dirty="0"/>
              <a:t>BANUR TO ZIRAKPUR HIGHWAY </a:t>
            </a:r>
            <a:endParaRPr lang="en-US" sz="1400" b="1" dirty="0" smtClean="0"/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 ft. x 10 ft. (W X H) @ ₹ 60,000/-  Per Month.0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500" y="2173311"/>
            <a:ext cx="16002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3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/>
          <p:nvPr/>
        </p:nvSpPr>
        <p:spPr>
          <a:xfrm>
            <a:off x="82503" y="1980832"/>
            <a:ext cx="8985870" cy="6926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F3F3F"/>
              </a:buClr>
              <a:buSzPts val="5400"/>
            </a:pPr>
            <a:r>
              <a:rPr lang="en-IN" sz="3600" b="1" dirty="0">
                <a:solidFill>
                  <a:schemeClr val="bg1"/>
                </a:solidFill>
                <a:latin typeface="Gill Sans MT" panose="020B0502020104020203" pitchFamily="34" charset="0"/>
                <a:ea typeface="Calibri"/>
                <a:cs typeface="Times New Roman" panose="02020603050405020304" pitchFamily="18" charset="0"/>
                <a:sym typeface="Calibri"/>
              </a:rPr>
              <a:t>Thank You!</a:t>
            </a:r>
            <a:endParaRPr sz="10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85" y="3840874"/>
            <a:ext cx="1874841" cy="278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6" y="3698891"/>
            <a:ext cx="1528885" cy="562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00" y="5740910"/>
            <a:ext cx="4376170" cy="1036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latin typeface="Gill Sans MT" panose="020B0502020104020203" pitchFamily="34" charset="0"/>
              </a:rPr>
              <a:t>Reach Us @:</a:t>
            </a:r>
          </a:p>
          <a:p>
            <a:pPr algn="ctr"/>
            <a:r>
              <a:rPr lang="en-IN" sz="1600" dirty="0" smtClean="0">
                <a:latin typeface="Gill Sans MT" panose="020B0502020104020203" pitchFamily="34" charset="0"/>
              </a:rPr>
              <a:t>Sales.bigmediakart@gmail.com</a:t>
            </a:r>
            <a:endParaRPr lang="en-IN" sz="1600" dirty="0">
              <a:latin typeface="Gill Sans MT" panose="020B0502020104020203" pitchFamily="34" charset="0"/>
            </a:endParaRPr>
          </a:p>
          <a:p>
            <a:pPr algn="ctr"/>
            <a:r>
              <a:rPr lang="en-IN" sz="1600" dirty="0" smtClean="0">
                <a:latin typeface="Gill Sans MT" panose="020B0502020104020203" pitchFamily="34" charset="0"/>
              </a:rPr>
              <a:t>Info.bigmediakart@gmail.com</a:t>
            </a:r>
            <a:endParaRPr lang="en-IN" sz="160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90" y="5740910"/>
            <a:ext cx="4514182" cy="10773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For Queries Contact Us:</a:t>
            </a:r>
          </a:p>
          <a:p>
            <a:endParaRPr lang="en-IN" sz="16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IN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Gaurav Saini - 8360409345</a:t>
            </a:r>
          </a:p>
          <a:p>
            <a:r>
              <a:rPr lang="en-IN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Monika Gaur - 9729934918</a:t>
            </a:r>
            <a:endParaRPr lang="en-IN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859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BD506-2388-4F84-B6D4-A23F0048D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1" y="457200"/>
            <a:ext cx="8706279" cy="5410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724400" y="609600"/>
            <a:ext cx="457200" cy="5076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8056" y="5989212"/>
            <a:ext cx="8866352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b="1" dirty="0" smtClean="0"/>
              <a:t>Entry </a:t>
            </a:r>
            <a:r>
              <a:rPr lang="en-US" sz="1400" b="1" dirty="0"/>
              <a:t>VIP Road Metro Mall </a:t>
            </a:r>
            <a:r>
              <a:rPr lang="en-US" sz="1400" b="1" dirty="0" err="1"/>
              <a:t>Zirakpur</a:t>
            </a:r>
            <a:r>
              <a:rPr lang="en-US" sz="1400" b="1" dirty="0"/>
              <a:t>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21333092">
            <a:off x="3637255" y="1505545"/>
            <a:ext cx="2819400" cy="15497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4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169AB-FFB1-4909-B090-D178606A3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5" y="381000"/>
            <a:ext cx="8753856" cy="53340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124200" y="156026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8657" y="5849270"/>
            <a:ext cx="8866352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/>
              <a:t>VIP Road </a:t>
            </a:r>
            <a:r>
              <a:rPr lang="en-US" sz="1400" b="1" dirty="0" smtClean="0"/>
              <a:t>Block-A  Market,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(</a:t>
            </a:r>
            <a:r>
              <a:rPr lang="en-US" sz="1400" b="1" dirty="0"/>
              <a:t>Facing Metro </a:t>
            </a:r>
            <a:r>
              <a:rPr lang="en-US" sz="1400" b="1" dirty="0" smtClean="0"/>
              <a:t>Mall)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0720" y="2304130"/>
            <a:ext cx="2070279" cy="12772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7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5DD96D-CBC2-46B1-BB18-2CDF93AE5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2166"/>
            <a:ext cx="8948793" cy="525546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1CE3B38-EFF7-4E54-8FA9-5D275C86EC06}"/>
              </a:ext>
            </a:extLst>
          </p:cNvPr>
          <p:cNvSpPr/>
          <p:nvPr/>
        </p:nvSpPr>
        <p:spPr>
          <a:xfrm>
            <a:off x="3886200" y="1295400"/>
            <a:ext cx="467711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" y="5943600"/>
            <a:ext cx="8866352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b="1" dirty="0"/>
              <a:t>VIP Road </a:t>
            </a:r>
            <a:r>
              <a:rPr lang="en-US" sz="1400" b="1" dirty="0" smtClean="0"/>
              <a:t>Block-A  Market,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(</a:t>
            </a:r>
            <a:r>
              <a:rPr lang="en-US" sz="1400" b="1" dirty="0"/>
              <a:t>Facing Chandigarh International Airport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1,20,000/-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2095500"/>
            <a:ext cx="1752600" cy="914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9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2E0E6E-9270-4340-B1A2-9B30BD262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0" y="419584"/>
            <a:ext cx="8794532" cy="5328739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1CE3B38-EFF7-4E54-8FA9-5D275C86EC06}"/>
              </a:ext>
            </a:extLst>
          </p:cNvPr>
          <p:cNvSpPr/>
          <p:nvPr/>
        </p:nvSpPr>
        <p:spPr>
          <a:xfrm>
            <a:off x="4585576" y="322882"/>
            <a:ext cx="407275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AEB556-1B6F-4AB4-AE10-0CD76BDA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66" y="5875613"/>
            <a:ext cx="8534400" cy="5780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VIP ROAD SCOTLAND YARD 20x10 Facing METRO MALL @ 1,20,000/-PM</a:t>
            </a:r>
            <a:br>
              <a:rPr lang="en-US" b="1" dirty="0">
                <a:solidFill>
                  <a:schemeClr val="bg1"/>
                </a:solidFill>
              </a:rPr>
            </a:b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" y="6019800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/>
              <a:t>VIP ROAD SCOTLAND YARD 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(</a:t>
            </a:r>
            <a:r>
              <a:rPr lang="en-US" sz="1400" b="1" dirty="0"/>
              <a:t>Facing METRO MALL 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1,44,000/-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7872" y="948208"/>
            <a:ext cx="3149958" cy="1752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2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6C0B7-B4AF-4C8A-B301-432E16C70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4" y="381975"/>
            <a:ext cx="8636000" cy="5156002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1CE3B38-EFF7-4E54-8FA9-5D275C86EC06}"/>
              </a:ext>
            </a:extLst>
          </p:cNvPr>
          <p:cNvSpPr/>
          <p:nvPr/>
        </p:nvSpPr>
        <p:spPr>
          <a:xfrm>
            <a:off x="2971800" y="1524000"/>
            <a:ext cx="407275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5248" y="6077426"/>
            <a:ext cx="8866352" cy="6045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400" b="1" dirty="0"/>
              <a:t>VIP ROAD SCOTLAND YARD 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Zirakpur</a:t>
            </a:r>
            <a:r>
              <a:rPr lang="en-US" sz="1400" b="1" dirty="0" smtClean="0"/>
              <a:t>(</a:t>
            </a:r>
            <a:r>
              <a:rPr lang="en-US" sz="1400" b="1" dirty="0"/>
              <a:t>Facing Chandigarh International Airport </a:t>
            </a:r>
            <a:r>
              <a:rPr lang="en-US" sz="1400" b="1" dirty="0" smtClean="0"/>
              <a:t>) 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: 20x10 (W x H) @ ₹ 1,44,000/- PM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858" y="2388476"/>
            <a:ext cx="2083158" cy="1143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</TotalTime>
  <Words>1182</Words>
  <Application>Microsoft Office PowerPoint</Application>
  <PresentationFormat>On-screen Show (4:3)</PresentationFormat>
  <Paragraphs>122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VIP ROAD SCOTLAND YARD 20x10 Facing METRO MALL @ 1,20,000/-PM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Anmol King</cp:lastModifiedBy>
  <cp:revision>419</cp:revision>
  <dcterms:created xsi:type="dcterms:W3CDTF">2017-06-20T12:09:14Z</dcterms:created>
  <dcterms:modified xsi:type="dcterms:W3CDTF">2019-03-11T09:04:32Z</dcterms:modified>
</cp:coreProperties>
</file>