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37" r:id="rId2"/>
    <p:sldId id="30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25" r:id="rId20"/>
    <p:sldId id="326" r:id="rId21"/>
    <p:sldId id="327" r:id="rId22"/>
    <p:sldId id="335" r:id="rId23"/>
    <p:sldId id="33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B82"/>
    <a:srgbClr val="CF4D39"/>
    <a:srgbClr val="3F4739"/>
    <a:srgbClr val="4A5343"/>
    <a:srgbClr val="40473A"/>
    <a:srgbClr val="232720"/>
    <a:srgbClr val="1F231D"/>
    <a:srgbClr val="45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86380" autoAdjust="0"/>
  </p:normalViewPr>
  <p:slideViewPr>
    <p:cSldViewPr>
      <p:cViewPr varScale="1">
        <p:scale>
          <a:sx n="86" d="100"/>
          <a:sy n="86" d="100"/>
        </p:scale>
        <p:origin x="17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4760553-D2E1-4947-B65E-6EFDBFB9C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3860018-2804-4655-B8F4-C1C37B0AC132}" type="slidenum">
              <a:rPr lang="en-US" altLang="en-US"/>
              <a:pPr algn="r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9B8E64D-AFE6-439A-B073-34C7747F855E}" type="slidenum">
              <a:rPr lang="en-US" altLang="en-US"/>
              <a:pPr algn="r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F730948-1BC0-4818-86B8-48AD9469044A}" type="slidenum">
              <a:rPr lang="en-US" altLang="en-US"/>
              <a:pPr algn="r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2E65303-341F-45C3-BDB4-404D82DB6CAA}" type="slidenum">
              <a:rPr lang="en-US" altLang="en-US"/>
              <a:pPr algn="r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483ED02-7D61-4CB8-8288-657A9B0A6D8F}" type="slidenum">
              <a:rPr lang="en-US" altLang="en-US"/>
              <a:pPr algn="r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B76FCE2-56C6-4ECF-AEB9-7F3EEA0562B2}" type="slidenum">
              <a:rPr lang="en-US" altLang="en-US"/>
              <a:pPr algn="r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8E1424D3-B11F-4C6C-8F11-80FC2F384031}" type="slidenum">
              <a:rPr lang="en-US" altLang="en-US"/>
              <a:pPr algn="r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6ECFC3B-48B8-4E02-99C7-CDF7EA9CC2CA}" type="slidenum">
              <a:rPr lang="en-US" altLang="en-US"/>
              <a:pPr algn="r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F1E6522-41B1-4E30-9447-6D61EDD2624B}" type="slidenum">
              <a:rPr lang="en-US" altLang="en-US"/>
              <a:pPr algn="r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E9A08D1-0EC9-4CCC-AA42-FA4AB8B928F3}" type="slidenum">
              <a:rPr lang="en-US" altLang="en-US"/>
              <a:pPr algn="r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1C65923-B1E6-4DC5-BEEB-3722A8AE9ED1}" type="slidenum">
              <a:rPr lang="en-US" altLang="en-US"/>
              <a:pPr algn="r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C7B23D0-47ED-4C94-A3BD-8CF6EBF9D9ED}" type="slidenum">
              <a:rPr lang="en-US" altLang="en-US"/>
              <a:pPr algn="r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AAD7D97-ED90-4EDB-A8D3-70E0A909B8E8}" type="slidenum">
              <a:rPr lang="en-US" altLang="en-US"/>
              <a:pPr algn="r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D779661-A250-439D-97BC-75FF1F032EED}" type="slidenum">
              <a:rPr lang="en-US" altLang="en-US"/>
              <a:pPr algn="r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AA97A13-6411-497C-8613-47C375DF2AAA}" type="slidenum">
              <a:rPr lang="en-US" altLang="en-US"/>
              <a:pPr algn="r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51B515B-F1BA-4985-B25E-E838E0723E29}" type="slidenum">
              <a:rPr lang="en-US" altLang="en-US"/>
              <a:pPr algn="r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D6D8D25-358A-4F9E-B9DD-A8324F94C5FC}" type="slidenum">
              <a:rPr lang="en-US" altLang="en-US"/>
              <a:pPr algn="r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9CCEF36-55F7-4D0D-A349-B07B06B2B6E6}" type="slidenum">
              <a:rPr lang="en-US" altLang="en-US"/>
              <a:pPr algn="r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69DE-77BD-4BBE-A093-F22EDF6EE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2824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981200"/>
            <a:ext cx="72390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8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AF08-54A4-4A20-AC6C-05F5A13A4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705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0F5F-1B8E-4B24-9745-16D1A4849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0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5CFA-9484-46DD-AE1C-76CCCA187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382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9E28B-C29A-4CC6-B911-F2E213C5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39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5E8B-EE56-4BD5-B4B5-DACACDA83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81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0F47-4356-4110-8176-3F268AD19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301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CED3-5CC1-4991-8546-D0389F8E1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6074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6D37-C6D2-4B9D-A5CC-A5E1E6272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8040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5616-3549-40A0-891F-17C68A459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730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4EB5413-244E-42A1-8A58-B83135565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9" r:id="rId10"/>
    <p:sldLayoutId id="214748533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76200" y="2514600"/>
            <a:ext cx="8610600" cy="12001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3600" b="1" dirty="0" smtClean="0">
                <a:latin typeface="Gill Sans MT" panose="020B0502020104020203" pitchFamily="34" charset="0"/>
              </a:rPr>
              <a:t>Outdoor Media Plan - Amritsar</a:t>
            </a:r>
            <a:endParaRPr lang="en-IN" altLang="en-US" sz="3600" b="1" dirty="0"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3600" b="1" dirty="0">
                <a:latin typeface="Gill Sans MT" panose="020B0502020104020203" pitchFamily="34" charset="0"/>
              </a:rPr>
              <a:t>Big Media Kart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G:\JAN 2018\29-1-18\HONDA\RATTAN SINGH CHOWK  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06540"/>
              </p:ext>
            </p:extLst>
          </p:nvPr>
        </p:nvGraphicFramePr>
        <p:xfrm>
          <a:off x="990600" y="5197475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Ratan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Singh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30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31" name="Rectangle 7"/>
          <p:cNvSpPr>
            <a:spLocks noChangeArrowheads="1"/>
          </p:cNvSpPr>
          <p:nvPr/>
        </p:nvSpPr>
        <p:spPr bwMode="auto">
          <a:xfrm>
            <a:off x="2851150" y="1295400"/>
            <a:ext cx="1797050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0" descr="H:\Master\Unipole Snap\CD-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39742"/>
              </p:ext>
            </p:extLst>
          </p:nvPr>
        </p:nvGraphicFramePr>
        <p:xfrm>
          <a:off x="990600" y="5157788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SSSS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78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79" name="Rectangle 7"/>
          <p:cNvSpPr>
            <a:spLocks noChangeArrowheads="1"/>
          </p:cNvSpPr>
          <p:nvPr/>
        </p:nvSpPr>
        <p:spPr bwMode="auto">
          <a:xfrm>
            <a:off x="1860550" y="1295400"/>
            <a:ext cx="2025650" cy="10668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0" descr="G:\dec asr 2017\28-12-17\MALL OF AMRITSAR\HUKAM SINGH ROAD   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32686"/>
              </p:ext>
            </p:extLst>
          </p:nvPr>
        </p:nvGraphicFramePr>
        <p:xfrm>
          <a:off x="990600" y="5157788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Hukam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Singh Road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6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7" name="Rectangle 7"/>
          <p:cNvSpPr>
            <a:spLocks noChangeArrowheads="1"/>
          </p:cNvSpPr>
          <p:nvPr/>
        </p:nvSpPr>
        <p:spPr bwMode="auto">
          <a:xfrm>
            <a:off x="3505200" y="1371600"/>
            <a:ext cx="1905000" cy="10668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994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64021"/>
              </p:ext>
            </p:extLst>
          </p:nvPr>
        </p:nvGraphicFramePr>
        <p:xfrm>
          <a:off x="901700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Bhandari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Bridge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4" name="Rectangle 6"/>
          <p:cNvSpPr>
            <a:spLocks noChangeArrowheads="1"/>
          </p:cNvSpPr>
          <p:nvPr/>
        </p:nvSpPr>
        <p:spPr bwMode="auto">
          <a:xfrm>
            <a:off x="3406775" y="1503363"/>
            <a:ext cx="1797050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693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04565"/>
              </p:ext>
            </p:extLst>
          </p:nvPr>
        </p:nvGraphicFramePr>
        <p:xfrm>
          <a:off x="1035050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Amritsar, Nr.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One Mall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22" name="Rectangle 6"/>
          <p:cNvSpPr>
            <a:spLocks noChangeArrowheads="1"/>
          </p:cNvSpPr>
          <p:nvPr/>
        </p:nvSpPr>
        <p:spPr bwMode="auto">
          <a:xfrm>
            <a:off x="1066800" y="1219200"/>
            <a:ext cx="1981200" cy="11430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137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67944"/>
              </p:ext>
            </p:extLst>
          </p:nvPr>
        </p:nvGraphicFramePr>
        <p:xfrm>
          <a:off x="914400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Shaheedan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Road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70" name="Rectangle 6"/>
          <p:cNvSpPr>
            <a:spLocks noChangeArrowheads="1"/>
          </p:cNvSpPr>
          <p:nvPr/>
        </p:nvSpPr>
        <p:spPr bwMode="auto">
          <a:xfrm>
            <a:off x="3276600" y="1220788"/>
            <a:ext cx="1797050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9" descr="C:\Users\welcome\Desktop\Current Updated Amritsar Unipole Media\CD - (109) AJIT NA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786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59401"/>
              </p:ext>
            </p:extLst>
          </p:nvPr>
        </p:nvGraphicFramePr>
        <p:xfrm>
          <a:off x="874713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Ajit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Nagar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18" name="Rectangle 6"/>
          <p:cNvSpPr>
            <a:spLocks noChangeArrowheads="1"/>
          </p:cNvSpPr>
          <p:nvPr/>
        </p:nvSpPr>
        <p:spPr bwMode="auto">
          <a:xfrm>
            <a:off x="4114800" y="1219200"/>
            <a:ext cx="1371600" cy="7620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9" descr="H:\Master\Unipole Snap\CD-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14841"/>
              </p:ext>
            </p:extLst>
          </p:nvPr>
        </p:nvGraphicFramePr>
        <p:xfrm>
          <a:off x="1082675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Mahan Singh Gate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6" name="Rectangle 6"/>
          <p:cNvSpPr>
            <a:spLocks noChangeArrowheads="1"/>
          </p:cNvSpPr>
          <p:nvPr/>
        </p:nvSpPr>
        <p:spPr bwMode="auto">
          <a:xfrm>
            <a:off x="4816475" y="1028700"/>
            <a:ext cx="2330450" cy="11430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38028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67063"/>
              </p:ext>
            </p:extLst>
          </p:nvPr>
        </p:nvGraphicFramePr>
        <p:xfrm>
          <a:off x="1066800" y="5197475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Pink Plaza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14" name="Rectangle 6"/>
          <p:cNvSpPr>
            <a:spLocks noChangeArrowheads="1"/>
          </p:cNvSpPr>
          <p:nvPr/>
        </p:nvSpPr>
        <p:spPr bwMode="auto">
          <a:xfrm>
            <a:off x="2286000" y="1066800"/>
            <a:ext cx="1524000" cy="9144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20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32426"/>
              </p:ext>
            </p:extLst>
          </p:nvPr>
        </p:nvGraphicFramePr>
        <p:xfrm>
          <a:off x="838200" y="5197475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Hathi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Gate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2" name="Rectangle 6"/>
          <p:cNvSpPr>
            <a:spLocks noChangeArrowheads="1"/>
          </p:cNvSpPr>
          <p:nvPr/>
        </p:nvSpPr>
        <p:spPr bwMode="auto">
          <a:xfrm>
            <a:off x="3886200" y="1550988"/>
            <a:ext cx="1447800" cy="735012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76200"/>
            <a:ext cx="770572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55537"/>
              </p:ext>
            </p:extLst>
          </p:nvPr>
        </p:nvGraphicFramePr>
        <p:xfrm>
          <a:off x="1000125" y="5181600"/>
          <a:ext cx="7469188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Sadar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Thana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46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5147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8" name="Rectangle 1"/>
          <p:cNvSpPr>
            <a:spLocks noChangeArrowheads="1"/>
          </p:cNvSpPr>
          <p:nvPr/>
        </p:nvSpPr>
        <p:spPr bwMode="auto">
          <a:xfrm>
            <a:off x="3440113" y="1371600"/>
            <a:ext cx="1371600" cy="8382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1531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 descr="Displaying IMG_0151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21008"/>
              </p:ext>
            </p:extLst>
          </p:nvPr>
        </p:nvGraphicFramePr>
        <p:xfrm>
          <a:off x="858838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Airport Road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Gantry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77’x8’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Rs.325000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11" name="Rectangle 8"/>
          <p:cNvSpPr>
            <a:spLocks noChangeArrowheads="1"/>
          </p:cNvSpPr>
          <p:nvPr/>
        </p:nvSpPr>
        <p:spPr bwMode="auto">
          <a:xfrm>
            <a:off x="3505200" y="1128713"/>
            <a:ext cx="4800600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9" descr="G:\MARCH 2018\17-3-18\JIO\GNDU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92576"/>
              </p:ext>
            </p:extLst>
          </p:nvPr>
        </p:nvGraphicFramePr>
        <p:xfrm>
          <a:off x="949325" y="5148263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GNDU University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Gantry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104’x8’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Rs.357000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03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895600"/>
            <a:ext cx="38576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Rectangle 10"/>
          <p:cNvSpPr>
            <a:spLocks noChangeArrowheads="1"/>
          </p:cNvSpPr>
          <p:nvPr/>
        </p:nvSpPr>
        <p:spPr bwMode="auto">
          <a:xfrm>
            <a:off x="5562600" y="3352800"/>
            <a:ext cx="3581400" cy="6096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36" name="Rectangle 10"/>
          <p:cNvSpPr>
            <a:spLocks noChangeArrowheads="1"/>
          </p:cNvSpPr>
          <p:nvPr/>
        </p:nvSpPr>
        <p:spPr bwMode="auto">
          <a:xfrm>
            <a:off x="381000" y="1049338"/>
            <a:ext cx="8001000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84582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Tw Cen MT" pitchFamily="34" charset="0"/>
              </a:rPr>
              <a:t>Terms &amp; Conditions:</a:t>
            </a:r>
          </a:p>
          <a:p>
            <a:pPr eaLnBrk="1" hangingPunct="1">
              <a:defRPr/>
            </a:pPr>
            <a:endParaRPr lang="en-US" b="1" dirty="0">
              <a:latin typeface="Tw Cen MT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Tw Cen MT" pitchFamily="34" charset="0"/>
              </a:rPr>
              <a:t> 1.   GST will be extra @ 18%.</a:t>
            </a:r>
          </a:p>
          <a:p>
            <a:pPr eaLnBrk="1" hangingPunct="1">
              <a:defRPr/>
            </a:pPr>
            <a:endParaRPr lang="en-US" sz="1800" dirty="0">
              <a:latin typeface="Tw Cen MT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Tw Cen MT" pitchFamily="34" charset="0"/>
              </a:rPr>
              <a:t> 2.   Any damage to the flex due to heavy wind / storm activity or any rain Thunder-</a:t>
            </a:r>
          </a:p>
          <a:p>
            <a:pPr eaLnBrk="1" hangingPunct="1">
              <a:defRPr/>
            </a:pPr>
            <a:r>
              <a:rPr lang="en-US" sz="1800" dirty="0">
                <a:latin typeface="Tw Cen MT" pitchFamily="34" charset="0"/>
              </a:rPr>
              <a:t>       shower activity, the cost of reprinting of the flex will be borne by client.</a:t>
            </a:r>
          </a:p>
          <a:p>
            <a:pPr eaLnBrk="1" hangingPunct="1">
              <a:defRPr/>
            </a:pPr>
            <a:endParaRPr lang="en-US" sz="1800" dirty="0">
              <a:latin typeface="Tw Cen MT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Tw Cen MT" pitchFamily="34" charset="0"/>
              </a:rPr>
              <a:t> 3.   The sites are subject to the availability.</a:t>
            </a:r>
          </a:p>
          <a:p>
            <a:pPr eaLnBrk="1" hangingPunct="1">
              <a:defRPr/>
            </a:pPr>
            <a:endParaRPr lang="en-US" sz="1800" dirty="0">
              <a:latin typeface="Tw Cen MT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Tw Cen MT" pitchFamily="34" charset="0"/>
              </a:rPr>
              <a:t> 4.   </a:t>
            </a:r>
            <a:r>
              <a:rPr lang="en-US" sz="1800" dirty="0" smtClean="0">
                <a:latin typeface="Tw Cen MT" pitchFamily="34" charset="0"/>
              </a:rPr>
              <a:t>Printing Charges will be extra.</a:t>
            </a:r>
            <a:endParaRPr lang="en-US" sz="1800" dirty="0">
              <a:latin typeface="Tw Cen MT" pitchFamily="34" charset="0"/>
            </a:endParaRPr>
          </a:p>
          <a:p>
            <a:pPr marL="342900" indent="-342900" eaLnBrk="1" hangingPunct="1">
              <a:buFontTx/>
              <a:buAutoNum type="arabicPeriod" startAt="5"/>
              <a:defRPr/>
            </a:pPr>
            <a:endParaRPr lang="en-US" sz="1800" dirty="0">
              <a:latin typeface="Tw Cen MT" pitchFamily="34" charset="0"/>
            </a:endParaRPr>
          </a:p>
          <a:p>
            <a:pPr marL="342900" indent="-342900" eaLnBrk="1" hangingPunct="1">
              <a:buFontTx/>
              <a:buAutoNum type="arabicPeriod" startAt="5"/>
              <a:defRPr/>
            </a:pPr>
            <a:r>
              <a:rPr lang="en-US" sz="1800" dirty="0">
                <a:latin typeface="Tw Cen MT" pitchFamily="34" charset="0"/>
              </a:rPr>
              <a:t> Mounting charges will </a:t>
            </a:r>
            <a:r>
              <a:rPr lang="en-US" sz="1800" dirty="0" smtClean="0">
                <a:latin typeface="Tw Cen MT" pitchFamily="34" charset="0"/>
              </a:rPr>
              <a:t>be extra.</a:t>
            </a:r>
            <a:endParaRPr lang="en-US" sz="1800" dirty="0">
              <a:latin typeface="Tw Cen MT" pitchFamily="34" charset="0"/>
            </a:endParaRPr>
          </a:p>
          <a:p>
            <a:pPr marL="342900" indent="-342900" eaLnBrk="1" hangingPunct="1">
              <a:defRPr/>
            </a:pPr>
            <a:endParaRPr lang="en-US" sz="1800" dirty="0">
              <a:latin typeface="Tw Cen MT" pitchFamily="34" charset="0"/>
            </a:endParaRPr>
          </a:p>
          <a:p>
            <a:pPr marL="342900" indent="-342900" eaLnBrk="1" hangingPunct="1">
              <a:defRPr/>
            </a:pPr>
            <a:r>
              <a:rPr lang="en-US" sz="1800" dirty="0">
                <a:latin typeface="Tw Cen MT" pitchFamily="34" charset="0"/>
              </a:rPr>
              <a:t>6.   100% Payment advance in the </a:t>
            </a:r>
            <a:r>
              <a:rPr lang="en-US" sz="1800" dirty="0" err="1">
                <a:latin typeface="Tw Cen MT" pitchFamily="34" charset="0"/>
              </a:rPr>
              <a:t>favour</a:t>
            </a:r>
            <a:r>
              <a:rPr lang="en-US" sz="1800" dirty="0">
                <a:latin typeface="Tw Cen MT" pitchFamily="34" charset="0"/>
              </a:rPr>
              <a:t>  of </a:t>
            </a:r>
            <a:r>
              <a:rPr lang="en-US" sz="1800" b="1" dirty="0">
                <a:latin typeface="Tw Cen MT" pitchFamily="34" charset="0"/>
              </a:rPr>
              <a:t>“ </a:t>
            </a:r>
            <a:r>
              <a:rPr lang="en-US" sz="1800" b="1" dirty="0" err="1">
                <a:latin typeface="Tw Cen MT" pitchFamily="34" charset="0"/>
              </a:rPr>
              <a:t>Redzo</a:t>
            </a:r>
            <a:r>
              <a:rPr lang="en-US" sz="1800" b="1" dirty="0">
                <a:latin typeface="Tw Cen MT" pitchFamily="34" charset="0"/>
              </a:rPr>
              <a:t> Media Solutions Pvt. Ltd “</a:t>
            </a:r>
            <a:r>
              <a:rPr lang="en-US" sz="1800" dirty="0">
                <a:latin typeface="Tw Cen MT" pitchFamily="34" charset="0"/>
              </a:rPr>
              <a:t>.</a:t>
            </a:r>
          </a:p>
          <a:p>
            <a:pPr marL="342900" indent="-342900" eaLnBrk="1" hangingPunct="1">
              <a:defRPr/>
            </a:pPr>
            <a:endParaRPr lang="en-US" sz="1800" dirty="0">
              <a:latin typeface="Tw Cen MT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 txBox="1"/>
          <p:nvPr/>
        </p:nvSpPr>
        <p:spPr>
          <a:xfrm>
            <a:off x="0" y="1143000"/>
            <a:ext cx="9144000" cy="5381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lIns="68569" tIns="34275" rIns="68569" bIns="34275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defRPr/>
            </a:pPr>
            <a:r>
              <a:rPr lang="en-IN" sz="2700" b="1" dirty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Thank You!</a:t>
            </a:r>
            <a:endParaRPr sz="75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5;p13"/>
          <p:cNvSpPr txBox="1"/>
          <p:nvPr/>
        </p:nvSpPr>
        <p:spPr>
          <a:xfrm>
            <a:off x="-20638" y="5511800"/>
            <a:ext cx="9144001" cy="13176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lIns="68569" tIns="34275" rIns="68569" bIns="34275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defRPr/>
            </a:pPr>
            <a:endParaRPr lang="en-IN" sz="1500" dirty="0" smtClean="0">
              <a:solidFill>
                <a:schemeClr val="bg1"/>
              </a:solidFill>
              <a:latin typeface="Gill Sans MT" panose="020B0502020104020203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defRPr/>
            </a:pPr>
            <a:endParaRPr lang="en-IN" sz="1500" dirty="0">
              <a:solidFill>
                <a:schemeClr val="bg1"/>
              </a:solidFill>
              <a:latin typeface="Gill Sans MT" panose="020B0502020104020203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defRPr/>
            </a:pPr>
            <a:r>
              <a:rPr lang="en-IN" sz="1500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For </a:t>
            </a:r>
            <a:r>
              <a:rPr lang="en-IN" sz="1500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Queries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defRPr/>
            </a:pPr>
            <a:r>
              <a:rPr lang="en-IN" sz="1500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Contact </a:t>
            </a:r>
            <a:r>
              <a:rPr lang="en-IN" sz="1500" dirty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Us</a:t>
            </a:r>
            <a:r>
              <a:rPr lang="en-IN" sz="1500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: 8360409345</a:t>
            </a:r>
            <a:endParaRPr lang="en-IN" sz="1500" dirty="0">
              <a:solidFill>
                <a:schemeClr val="bg1"/>
              </a:solidFill>
              <a:latin typeface="Gill Sans MT" panose="020B0502020104020203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defRPr/>
            </a:pPr>
            <a:endParaRPr sz="15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98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371850"/>
            <a:ext cx="31591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3200400"/>
            <a:ext cx="2351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19599" y="5511800"/>
            <a:ext cx="4584701" cy="1250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1500" dirty="0">
                <a:latin typeface="Gill Sans MT" panose="020B0502020104020203" pitchFamily="34" charset="0"/>
              </a:rPr>
              <a:t>Reach Us @:</a:t>
            </a:r>
          </a:p>
          <a:p>
            <a:pPr algn="ctr" eaLnBrk="1" hangingPunct="1">
              <a:defRPr/>
            </a:pPr>
            <a:endParaRPr lang="en-IN" sz="1500" dirty="0">
              <a:latin typeface="Gill Sans MT" panose="020B0502020104020203" pitchFamily="34" charset="0"/>
            </a:endParaRPr>
          </a:p>
          <a:p>
            <a:pPr algn="ctr" eaLnBrk="1" hangingPunct="1">
              <a:defRPr/>
            </a:pPr>
            <a:r>
              <a:rPr lang="en-IN" sz="1500" dirty="0" smtClean="0">
                <a:latin typeface="Gill Sans MT" panose="020B0502020104020203" pitchFamily="34" charset="0"/>
              </a:rPr>
              <a:t>marketing@bigmediakart.com</a:t>
            </a:r>
            <a:endParaRPr lang="en-IN" sz="1500" dirty="0">
              <a:latin typeface="Gill Sans MT" panose="020B05020201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63938" y="4389438"/>
            <a:ext cx="9525" cy="67151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0" name="Rectangle 6"/>
          <p:cNvSpPr>
            <a:spLocks noChangeArrowheads="1"/>
          </p:cNvSpPr>
          <p:nvPr/>
        </p:nvSpPr>
        <p:spPr bwMode="auto">
          <a:xfrm>
            <a:off x="0" y="0"/>
            <a:ext cx="9144000" cy="6829425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1835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38296"/>
              </p:ext>
            </p:extLst>
          </p:nvPr>
        </p:nvGraphicFramePr>
        <p:xfrm>
          <a:off x="723900" y="5211763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Court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Rs.110500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4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7195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9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4513"/>
            <a:ext cx="3048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Rectangle 10"/>
          <p:cNvSpPr>
            <a:spLocks noChangeArrowheads="1"/>
          </p:cNvSpPr>
          <p:nvPr/>
        </p:nvSpPr>
        <p:spPr bwMode="auto">
          <a:xfrm>
            <a:off x="3124200" y="990600"/>
            <a:ext cx="1676400" cy="9144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7198" name="Rectangle 11"/>
          <p:cNvSpPr>
            <a:spLocks noChangeArrowheads="1"/>
          </p:cNvSpPr>
          <p:nvPr/>
        </p:nvSpPr>
        <p:spPr bwMode="auto">
          <a:xfrm>
            <a:off x="7048500" y="3886200"/>
            <a:ext cx="1143000" cy="747713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 descr="C:\Users\welcome\Desktop\Current Updated Amritsar Unipole Media\CD - (16) RANJIT AVEN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62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54730"/>
              </p:ext>
            </p:extLst>
          </p:nvPr>
        </p:nvGraphicFramePr>
        <p:xfrm>
          <a:off x="838200" y="5189538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Ranjit Avenue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2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9243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44" name="Rectangle 8"/>
          <p:cNvSpPr>
            <a:spLocks noChangeArrowheads="1"/>
          </p:cNvSpPr>
          <p:nvPr/>
        </p:nvSpPr>
        <p:spPr bwMode="auto">
          <a:xfrm>
            <a:off x="3981450" y="1066800"/>
            <a:ext cx="1371600" cy="8382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0"/>
            <a:ext cx="73485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72993"/>
              </p:ext>
            </p:extLst>
          </p:nvPr>
        </p:nvGraphicFramePr>
        <p:xfrm>
          <a:off x="1101725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MK Road T- Point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0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1291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2" name="Rectangle 8"/>
          <p:cNvSpPr>
            <a:spLocks noChangeArrowheads="1"/>
          </p:cNvSpPr>
          <p:nvPr/>
        </p:nvSpPr>
        <p:spPr bwMode="auto">
          <a:xfrm>
            <a:off x="4149725" y="990600"/>
            <a:ext cx="1371600" cy="8382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1" descr="H:\Master\Unipole Snap\CD-35,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70885"/>
              </p:ext>
            </p:extLst>
          </p:nvPr>
        </p:nvGraphicFramePr>
        <p:xfrm>
          <a:off x="1143000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Opp. Best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Western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8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3339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0" name="Rectangle 8"/>
          <p:cNvSpPr>
            <a:spLocks noChangeArrowheads="1"/>
          </p:cNvSpPr>
          <p:nvPr/>
        </p:nvSpPr>
        <p:spPr bwMode="auto">
          <a:xfrm>
            <a:off x="1981200" y="1447800"/>
            <a:ext cx="1524000" cy="8382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6456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14232"/>
              </p:ext>
            </p:extLst>
          </p:nvPr>
        </p:nvGraphicFramePr>
        <p:xfrm>
          <a:off x="1066800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Rialto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Rs.105000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6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5387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88" name="Picture 33" descr="C:\Users\welcome\Desktop\New folder (2)\3f17b12a-010d-4dea-95c3-e9728a1b31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200400"/>
            <a:ext cx="333533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9" name="Rectangle 9"/>
          <p:cNvSpPr>
            <a:spLocks noChangeArrowheads="1"/>
          </p:cNvSpPr>
          <p:nvPr/>
        </p:nvSpPr>
        <p:spPr bwMode="auto">
          <a:xfrm>
            <a:off x="3363913" y="1447800"/>
            <a:ext cx="1524000" cy="8382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1" descr="C:\Users\welcome\Desktop\Current Updated Amritsar Unipole Media\CD - (47) RAILWAY STATION T-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786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22647"/>
              </p:ext>
            </p:extLst>
          </p:nvPr>
        </p:nvGraphicFramePr>
        <p:xfrm>
          <a:off x="874713" y="5199063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Railway Station 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4" name="Rectangle 6"/>
          <p:cNvSpPr>
            <a:spLocks noChangeArrowheads="1"/>
          </p:cNvSpPr>
          <p:nvPr/>
        </p:nvSpPr>
        <p:spPr bwMode="auto">
          <a:xfrm>
            <a:off x="3998913" y="5181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7435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36" name="Rectangle 8"/>
          <p:cNvSpPr>
            <a:spLocks noChangeArrowheads="1"/>
          </p:cNvSpPr>
          <p:nvPr/>
        </p:nvSpPr>
        <p:spPr bwMode="auto">
          <a:xfrm>
            <a:off x="3490913" y="1447800"/>
            <a:ext cx="1919287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17437" name="Rectangle 1"/>
          <p:cNvSpPr>
            <a:spLocks noChangeArrowheads="1"/>
          </p:cNvSpPr>
          <p:nvPr/>
        </p:nvSpPr>
        <p:spPr bwMode="auto">
          <a:xfrm>
            <a:off x="6477000" y="4267200"/>
            <a:ext cx="1143000" cy="228600"/>
          </a:xfrm>
          <a:prstGeom prst="rect">
            <a:avLst/>
          </a:prstGeom>
          <a:solidFill>
            <a:srgbClr val="787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0" descr="H:\Master\Unipole Snap\CD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9562"/>
              </p:ext>
            </p:extLst>
          </p:nvPr>
        </p:nvGraphicFramePr>
        <p:xfrm>
          <a:off x="1219200" y="5181600"/>
          <a:ext cx="7467601" cy="1584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/>
                        <a:t>Location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Mall Road                  </a:t>
                      </a: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City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Amritsar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Media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/>
                        <a:t>Unipole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Illumination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Lit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Size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/>
                        <a:t>18’x8’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/>
                        <a:t>Rate per Month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Rs.97500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62" marB="45662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2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83" name="Rectangle 7"/>
          <p:cNvSpPr>
            <a:spLocks noChangeArrowheads="1"/>
          </p:cNvSpPr>
          <p:nvPr/>
        </p:nvSpPr>
        <p:spPr bwMode="auto">
          <a:xfrm>
            <a:off x="3810000" y="1447800"/>
            <a:ext cx="1447800" cy="990600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494</Words>
  <Application>Microsoft Office PowerPoint</Application>
  <PresentationFormat>On-screen Show (4:3)</PresentationFormat>
  <Paragraphs>289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Gill Sans MT</vt:lpstr>
      <vt:lpstr>Times New Roman</vt:lpstr>
      <vt:lpstr>Tw Cen MT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Sudiksha Bajaj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Sudiksha Bajaj</dc:creator>
  <cp:lastModifiedBy>Anmol King</cp:lastModifiedBy>
  <cp:revision>833</cp:revision>
  <cp:lastPrinted>2007-12-14T05:07:35Z</cp:lastPrinted>
  <dcterms:created xsi:type="dcterms:W3CDTF">2007-12-13T05:14:22Z</dcterms:created>
  <dcterms:modified xsi:type="dcterms:W3CDTF">2019-09-06T10:52:47Z</dcterms:modified>
</cp:coreProperties>
</file>