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07" r:id="rId3"/>
    <p:sldId id="275" r:id="rId4"/>
    <p:sldId id="321" r:id="rId5"/>
    <p:sldId id="327" r:id="rId6"/>
    <p:sldId id="341" r:id="rId7"/>
    <p:sldId id="311" r:id="rId8"/>
    <p:sldId id="342" r:id="rId9"/>
    <p:sldId id="324" r:id="rId10"/>
    <p:sldId id="326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23" r:id="rId20"/>
    <p:sldId id="292" r:id="rId21"/>
    <p:sldId id="293" r:id="rId22"/>
    <p:sldId id="301" r:id="rId23"/>
    <p:sldId id="328" r:id="rId24"/>
    <p:sldId id="329" r:id="rId25"/>
    <p:sldId id="330" r:id="rId26"/>
    <p:sldId id="351" r:id="rId27"/>
    <p:sldId id="331" r:id="rId28"/>
    <p:sldId id="332" r:id="rId29"/>
    <p:sldId id="335" r:id="rId30"/>
    <p:sldId id="336" r:id="rId31"/>
    <p:sldId id="338" r:id="rId32"/>
    <p:sldId id="339" r:id="rId33"/>
    <p:sldId id="340" r:id="rId34"/>
    <p:sldId id="35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EA3D-613D-4FA7-83B7-6C29E9C035F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5A9-1B8B-4B23-B321-B955A08668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" y="116545"/>
            <a:ext cx="1466621" cy="196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4041" y="2928805"/>
            <a:ext cx="6739810" cy="5078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700" b="1" dirty="0">
                <a:latin typeface="Gill Sans MT" panose="020B0502020104020203" pitchFamily="34" charset="0"/>
              </a:rPr>
              <a:t>Outdoor Media </a:t>
            </a:r>
            <a:r>
              <a:rPr lang="en-IN" sz="2700" b="1" dirty="0" smtClean="0">
                <a:latin typeface="Gill Sans MT" panose="020B0502020104020203" pitchFamily="34" charset="0"/>
              </a:rPr>
              <a:t>Plan - </a:t>
            </a:r>
            <a:r>
              <a:rPr lang="en-IN" sz="2700" b="1" dirty="0" err="1" smtClean="0">
                <a:latin typeface="Gill Sans MT" panose="020B0502020104020203" pitchFamily="34" charset="0"/>
              </a:rPr>
              <a:t>Hisar</a:t>
            </a:r>
            <a:endParaRPr lang="en-IN" sz="27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20x10,Red </a:t>
            </a:r>
            <a:r>
              <a:rPr lang="en-US" sz="2400" b="1" dirty="0" err="1" smtClean="0"/>
              <a:t>squere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mrkt</a:t>
            </a:r>
            <a:r>
              <a:rPr lang="en-US" sz="2400" b="1" dirty="0" smtClean="0"/>
              <a:t>(Nr </a:t>
            </a:r>
            <a:r>
              <a:rPr lang="en-US" sz="2400" b="1" dirty="0" err="1" smtClean="0"/>
              <a:t>miraj</a:t>
            </a:r>
            <a:r>
              <a:rPr lang="en-US" sz="2400" b="1" dirty="0" smtClean="0"/>
              <a:t> cinema)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3" name="Picture 2" descr="C:\Users\SWASTIK OUTDOOR\Desktop\Red squere mrk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20x10,Red  Sq.Mkt.Nr.Telephone exchange(Single)</a:t>
            </a:r>
            <a:endParaRPr lang="en-US" sz="2400" b="1" dirty="0"/>
          </a:p>
        </p:txBody>
      </p:sp>
      <p:pic>
        <p:nvPicPr>
          <p:cNvPr id="1026" name="Picture 2" descr="C:\Users\SWASTIK OUTDOOR\Desktop\DSC09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534400" cy="5375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20x10,Grover </a:t>
            </a:r>
            <a:r>
              <a:rPr lang="en-US" sz="2400" b="1" dirty="0" err="1" smtClean="0"/>
              <a:t>mrkt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Fc.Prijat</a:t>
            </a:r>
            <a:r>
              <a:rPr lang="en-US" sz="2400" b="1" dirty="0" smtClean="0"/>
              <a:t> chowk)(Available-04-01-20)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1028" name="Picture 4" descr="C:\Users\SWASTIK OUTDOOR\Desktop\20190817_122452 copy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229600" cy="5311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20x10,Civil Hospital</a:t>
            </a:r>
            <a:endParaRPr lang="en-US" sz="2400" b="1" dirty="0"/>
          </a:p>
        </p:txBody>
      </p:sp>
      <p:pic>
        <p:nvPicPr>
          <p:cNvPr id="2050" name="Picture 2" descr="C:\Users\SWASTIK OUTDOOR\Desktop\Civil hospita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143000"/>
            <a:ext cx="82931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20x10,Cloth mkt Opp. Bus </a:t>
            </a:r>
            <a:r>
              <a:rPr lang="en-US" sz="2400" b="1" dirty="0" err="1" smtClean="0"/>
              <a:t>st</a:t>
            </a:r>
            <a:r>
              <a:rPr lang="en-US" sz="2400" b="1" dirty="0" smtClean="0"/>
              <a:t>.(</a:t>
            </a:r>
            <a:r>
              <a:rPr lang="en-US" sz="2400" b="1" dirty="0" err="1" smtClean="0"/>
              <a:t>Fc.Civil</a:t>
            </a:r>
            <a:r>
              <a:rPr lang="en-US" sz="2400" b="1" dirty="0" smtClean="0"/>
              <a:t> Hospital)</a:t>
            </a:r>
            <a:endParaRPr lang="en-US" sz="2400" b="1" dirty="0"/>
          </a:p>
        </p:txBody>
      </p:sp>
      <p:pic>
        <p:nvPicPr>
          <p:cNvPr id="1026" name="Picture 2" descr="C:\Users\SWASTIK OUTDOOR\Desktop\20191111_162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143000"/>
            <a:ext cx="82931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</a:t>
            </a:r>
            <a:r>
              <a:rPr lang="en-US" sz="2400" dirty="0" smtClean="0"/>
              <a:t> </a:t>
            </a:r>
            <a:r>
              <a:rPr lang="en-US" sz="2400" dirty="0" err="1" smtClean="0"/>
              <a:t>Sirsa</a:t>
            </a:r>
            <a:r>
              <a:rPr lang="en-US" sz="2400" dirty="0" smtClean="0"/>
              <a:t> road Opp.Anaj mandi(</a:t>
            </a:r>
            <a:r>
              <a:rPr lang="en-US" sz="2400" dirty="0" err="1" smtClean="0"/>
              <a:t>Fc.Bus</a:t>
            </a:r>
            <a:r>
              <a:rPr lang="en-US" sz="2400" dirty="0" smtClean="0"/>
              <a:t> </a:t>
            </a:r>
            <a:r>
              <a:rPr lang="en-US" sz="2400" dirty="0" err="1" smtClean="0"/>
              <a:t>st.</a:t>
            </a:r>
            <a:r>
              <a:rPr lang="en-US" sz="2400" dirty="0" smtClean="0"/>
              <a:t>) </a:t>
            </a:r>
            <a:endParaRPr lang="en-US" sz="2400" b="1" dirty="0"/>
          </a:p>
        </p:txBody>
      </p:sp>
      <p:pic>
        <p:nvPicPr>
          <p:cNvPr id="2050" name="Picture 2" descr="C:\Users\SWASTIK OUTDOOR\Desktop\IMG-20191121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20x10,Sirsa road,Sec-14 Opp.Anaj mandi</a:t>
            </a:r>
            <a:endParaRPr lang="en-US" sz="2400" b="1" dirty="0"/>
          </a:p>
        </p:txBody>
      </p:sp>
      <p:pic>
        <p:nvPicPr>
          <p:cNvPr id="3" name="Picture 2" descr="C:\Users\SWASTIK OUTDOOR\Desktop\20190903_114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799"/>
            <a:ext cx="86106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Hisar</a:t>
            </a:r>
            <a:r>
              <a:rPr lang="en-US" sz="1800" b="1" dirty="0" smtClean="0"/>
              <a:t> </a:t>
            </a:r>
            <a:r>
              <a:rPr lang="en-US" sz="1800" b="1" dirty="0" smtClean="0"/>
              <a:t>20x10,Opp. Sec-14(Bus </a:t>
            </a:r>
            <a:r>
              <a:rPr lang="en-US" sz="1800" b="1" dirty="0" err="1" smtClean="0"/>
              <a:t>st.facing</a:t>
            </a:r>
            <a:r>
              <a:rPr lang="en-US" sz="1800" b="1" dirty="0" smtClean="0"/>
              <a:t>)(Available-04-02-2020)</a:t>
            </a:r>
            <a:endParaRPr lang="en-US" sz="1800" b="1" dirty="0"/>
          </a:p>
        </p:txBody>
      </p:sp>
      <p:pic>
        <p:nvPicPr>
          <p:cNvPr id="1027" name="Picture 3" descr="C:\Users\SWASTIK OUTDOOR\Desktop\Sec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219200"/>
            <a:ext cx="8185150" cy="5252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20x10,Opp. Sec-14(</a:t>
            </a:r>
            <a:r>
              <a:rPr lang="en-US" sz="2400" b="1" dirty="0" err="1" smtClean="0"/>
              <a:t>Fc.Sirsa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1026" name="Picture 2" descr="C:\Users\SWASTIK OUTDOOR\Desktop\DSC09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305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20x10,Bikaner chowk(Fc. Bus </a:t>
            </a:r>
            <a:r>
              <a:rPr lang="en-US" sz="2400" b="1" dirty="0" err="1" smtClean="0"/>
              <a:t>st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1026" name="Picture 2" descr="C:\Users\SWASTIK OUTDOOR\Desktop\IMG-20190824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924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Hisar</a:t>
            </a:r>
            <a:r>
              <a:rPr lang="en-US" sz="1800" b="1" dirty="0" smtClean="0"/>
              <a:t> 20x10 </a:t>
            </a:r>
            <a:r>
              <a:rPr lang="en-US" sz="1800" b="1" dirty="0" smtClean="0"/>
              <a:t>,Old court complex(</a:t>
            </a:r>
            <a:r>
              <a:rPr lang="en-US" sz="1800" b="1" dirty="0" err="1" smtClean="0"/>
              <a:t>Fc.Oxy.gym</a:t>
            </a:r>
            <a:r>
              <a:rPr lang="en-US" sz="1800" b="1" dirty="0" smtClean="0"/>
              <a:t>)  </a:t>
            </a:r>
            <a:endParaRPr lang="en-US" sz="1800" b="1" dirty="0"/>
          </a:p>
        </p:txBody>
      </p:sp>
      <p:pic>
        <p:nvPicPr>
          <p:cNvPr id="2050" name="Picture 2" descr="C:\Users\SWASTIK OUTDOOR\Desktop\New sites\20x10_Hisar_Old_court_Complex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Hisar</a:t>
            </a:r>
            <a:r>
              <a:rPr lang="en-US" sz="1800" dirty="0" smtClean="0"/>
              <a:t> </a:t>
            </a:r>
            <a:r>
              <a:rPr lang="en-US" sz="1800" dirty="0" smtClean="0"/>
              <a:t>20x10 </a:t>
            </a:r>
            <a:r>
              <a:rPr lang="en-US" sz="1800" dirty="0" err="1" smtClean="0"/>
              <a:t>Sirsa</a:t>
            </a:r>
            <a:r>
              <a:rPr lang="en-US" sz="1800" dirty="0" smtClean="0"/>
              <a:t> </a:t>
            </a:r>
            <a:r>
              <a:rPr lang="en-US" sz="1800" dirty="0" err="1" smtClean="0"/>
              <a:t>Chungi</a:t>
            </a:r>
            <a:r>
              <a:rPr lang="en-US" sz="1800" dirty="0" smtClean="0"/>
              <a:t> </a:t>
            </a:r>
            <a:r>
              <a:rPr lang="en-US" sz="1800" dirty="0" err="1" smtClean="0"/>
              <a:t>Hissar</a:t>
            </a:r>
            <a:r>
              <a:rPr lang="en-US" sz="1800" dirty="0" smtClean="0"/>
              <a:t> Entry ( Facing City)  </a:t>
            </a:r>
            <a:endParaRPr lang="en-US" sz="1800" dirty="0"/>
          </a:p>
        </p:txBody>
      </p:sp>
      <p:pic>
        <p:nvPicPr>
          <p:cNvPr id="4098" name="Picture 2" descr="C:\Users\SWASTIK OUTDOOR\Desktop\Sirsa entry dehli bai p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219200"/>
            <a:ext cx="8293100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</a:t>
            </a:r>
            <a:r>
              <a:rPr lang="en-US" sz="2400" dirty="0" smtClean="0"/>
              <a:t> </a:t>
            </a:r>
            <a:r>
              <a:rPr lang="en-US" sz="2400" dirty="0" err="1" smtClean="0"/>
              <a:t>Sirsa</a:t>
            </a:r>
            <a:r>
              <a:rPr lang="en-US" sz="2400" dirty="0" smtClean="0"/>
              <a:t> </a:t>
            </a:r>
            <a:r>
              <a:rPr lang="en-US" sz="2400" dirty="0" err="1" smtClean="0"/>
              <a:t>Chungi</a:t>
            </a:r>
            <a:r>
              <a:rPr lang="en-US" sz="2400" dirty="0" smtClean="0"/>
              <a:t> </a:t>
            </a:r>
            <a:r>
              <a:rPr lang="en-US" sz="2400" dirty="0" err="1" smtClean="0"/>
              <a:t>Hissar</a:t>
            </a:r>
            <a:r>
              <a:rPr lang="en-US" sz="2400" dirty="0" smtClean="0"/>
              <a:t> Exit ( Facing </a:t>
            </a:r>
            <a:r>
              <a:rPr lang="en-US" sz="2400" dirty="0" err="1" smtClean="0"/>
              <a:t>Sirsa</a:t>
            </a:r>
            <a:r>
              <a:rPr lang="en-US" sz="2400" dirty="0" smtClean="0"/>
              <a:t>) </a:t>
            </a:r>
            <a:endParaRPr lang="en-US" sz="2400" b="1" dirty="0"/>
          </a:p>
        </p:txBody>
      </p:sp>
      <p:pic>
        <p:nvPicPr>
          <p:cNvPr id="4098" name="Picture 2" descr="C:\Users\SWASTIK OUTDOOR\Desktop\IMG-20190625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20x10,Barwala Road</a:t>
            </a:r>
            <a:endParaRPr lang="en-US" sz="2400" b="1" dirty="0"/>
          </a:p>
        </p:txBody>
      </p:sp>
      <p:pic>
        <p:nvPicPr>
          <p:cNvPr id="2050" name="Picture 2" descr="C:\Users\SWASTIK OUTDOOR\Desktop\barwala road 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599"/>
            <a:ext cx="8534400" cy="514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18x8,Anaj mandi </a:t>
            </a:r>
            <a:endParaRPr lang="en-US" sz="2400" b="1" dirty="0"/>
          </a:p>
        </p:txBody>
      </p:sp>
      <p:pic>
        <p:nvPicPr>
          <p:cNvPr id="2050" name="Picture 2" descr="C:\Users\SWASTIK OUTDOOR\Desktop\DSC0904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848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13x6,Talaki Gate </a:t>
            </a:r>
            <a:endParaRPr lang="en-US" sz="2400" b="1" dirty="0"/>
          </a:p>
        </p:txBody>
      </p:sp>
      <p:pic>
        <p:nvPicPr>
          <p:cNvPr id="1026" name="Picture 2" descr="C:\Users\SWASTIK OUTDOOR\Desktop\DSC01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28700"/>
            <a:ext cx="85344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18x8,Talaki Gate </a:t>
            </a:r>
            <a:endParaRPr lang="en-US" sz="2400" b="1" dirty="0"/>
          </a:p>
        </p:txBody>
      </p:sp>
      <p:pic>
        <p:nvPicPr>
          <p:cNvPr id="1026" name="Picture 2" descr="C:\Users\SWASTIK OUTDOOR\Desktop\20190409_170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293100" cy="547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18x8,Grover </a:t>
            </a:r>
            <a:r>
              <a:rPr lang="en-US" sz="2400" b="1" dirty="0" err="1" smtClean="0"/>
              <a:t>mrkt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pic>
        <p:nvPicPr>
          <p:cNvPr id="3" name="Picture 2" descr="C:\Users\SWASTIK OUTDOOR\Desktop\20200121_154658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153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18x8,IG </a:t>
            </a:r>
            <a:r>
              <a:rPr lang="en-US" sz="2400" b="1" dirty="0" err="1" smtClean="0"/>
              <a:t>Chowk</a:t>
            </a:r>
            <a:endParaRPr lang="en-US" sz="2400" b="1" dirty="0"/>
          </a:p>
        </p:txBody>
      </p:sp>
      <p:pic>
        <p:nvPicPr>
          <p:cNvPr id="2051" name="Picture 3" descr="C:\Users\SWASTIK OUTDOOR\Desktop\IMG_20200108_122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9350"/>
            <a:ext cx="8001000" cy="525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 P.L.A Sec-15 Turn </a:t>
            </a:r>
            <a:endParaRPr lang="en-US" sz="2400" b="1" dirty="0"/>
          </a:p>
        </p:txBody>
      </p:sp>
      <p:pic>
        <p:nvPicPr>
          <p:cNvPr id="1026" name="Picture 2" descr="C:\Users\SWASTIK OUTDOOR\Desktop\IMG-20191228-WA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81100"/>
            <a:ext cx="76200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18x8,Auto </a:t>
            </a:r>
            <a:r>
              <a:rPr lang="en-US" sz="2400" b="1" dirty="0" err="1" smtClean="0"/>
              <a:t>Mrkt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074" name="Picture 2" descr="C:\Users\SWASTIK OUTDOOR\Desktop\DSC0902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451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 Sec-15 mod Nr mini </a:t>
            </a:r>
            <a:r>
              <a:rPr lang="en-US" sz="2400" b="1" dirty="0" err="1" smtClean="0"/>
              <a:t>sectriat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Fc.Hisar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1026" name="Picture 2" descr="C:\Users\SWASTIK OUTDOOR\Desktop\DSC09006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527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18x8,Dabra chowk </a:t>
            </a:r>
            <a:endParaRPr lang="en-US" sz="2400" b="1" dirty="0"/>
          </a:p>
        </p:txBody>
      </p:sp>
      <p:pic>
        <p:nvPicPr>
          <p:cNvPr id="1026" name="Picture 2" descr="C:\Users\SWASTIK OUTDOOR\Desktop\Dabra chow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18x8,Jelabi chowk </a:t>
            </a:r>
            <a:endParaRPr lang="en-US" sz="2400" b="1" dirty="0"/>
          </a:p>
        </p:txBody>
      </p:sp>
      <p:pic>
        <p:nvPicPr>
          <p:cNvPr id="1026" name="Picture 2" descr="C:\Users\SWASTIK OUTDOOR\Desktop\20191013_125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143000"/>
            <a:ext cx="82931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30x8 Local bus stand </a:t>
            </a:r>
            <a:endParaRPr lang="en-US" sz="2400" b="1" dirty="0"/>
          </a:p>
        </p:txBody>
      </p:sp>
      <p:pic>
        <p:nvPicPr>
          <p:cNvPr id="1026" name="Picture 2" descr="C:\Users\SWASTIK OUTDOOR\Desktop\20191019_161407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599"/>
            <a:ext cx="8001000" cy="500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Hisar 18x8 Main bus stand</a:t>
            </a:r>
            <a:endParaRPr lang="en-US" sz="2400" b="1" dirty="0"/>
          </a:p>
        </p:txBody>
      </p:sp>
      <p:pic>
        <p:nvPicPr>
          <p:cNvPr id="1027" name="Picture 3" descr="C:\Users\SWASTIK OUTDOOR\Desktop\IMG_20200114_114819 copy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143000"/>
            <a:ext cx="8458200" cy="546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08314" y="1827167"/>
            <a:ext cx="732173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latin typeface="Tw Cen MT" pitchFamily="34" charset="0"/>
              </a:rPr>
              <a:t>Terms &amp; Conditions:</a:t>
            </a:r>
          </a:p>
          <a:p>
            <a:pPr>
              <a:defRPr/>
            </a:pPr>
            <a:endParaRPr lang="en-US" sz="1800" b="1" dirty="0">
              <a:latin typeface="Tw Cen MT" pitchFamily="34" charset="0"/>
            </a:endParaRPr>
          </a:p>
          <a:p>
            <a:pPr>
              <a:defRPr/>
            </a:pPr>
            <a:r>
              <a:rPr lang="en-US" sz="1350" dirty="0">
                <a:latin typeface="Tw Cen MT" pitchFamily="34" charset="0"/>
              </a:rPr>
              <a:t>1.  </a:t>
            </a:r>
            <a:r>
              <a:rPr lang="en-US" sz="1350" dirty="0">
                <a:latin typeface="Tw Cen MT" pitchFamily="34" charset="0"/>
              </a:rPr>
              <a:t>GST </a:t>
            </a:r>
            <a:r>
              <a:rPr lang="en-US" sz="1350" dirty="0">
                <a:latin typeface="Tw Cen MT" pitchFamily="34" charset="0"/>
              </a:rPr>
              <a:t>will be extra @ 18%.</a:t>
            </a:r>
          </a:p>
          <a:p>
            <a:pPr>
              <a:defRPr/>
            </a:pPr>
            <a:endParaRPr lang="en-US" sz="1350" dirty="0">
              <a:latin typeface="Tw Cen MT" pitchFamily="34" charset="0"/>
            </a:endParaRPr>
          </a:p>
          <a:p>
            <a:pPr>
              <a:defRPr/>
            </a:pPr>
            <a:r>
              <a:rPr lang="en-US" sz="1350" dirty="0">
                <a:latin typeface="Tw Cen MT" pitchFamily="34" charset="0"/>
              </a:rPr>
              <a:t>2.  </a:t>
            </a:r>
            <a:r>
              <a:rPr lang="en-US" sz="1350" dirty="0">
                <a:latin typeface="Tw Cen MT" pitchFamily="34" charset="0"/>
              </a:rPr>
              <a:t>Any </a:t>
            </a:r>
            <a:r>
              <a:rPr lang="en-US" sz="1350" dirty="0">
                <a:latin typeface="Tw Cen MT" pitchFamily="34" charset="0"/>
              </a:rPr>
              <a:t>damage to the flex due to heavy wind / storm activity or any rain Thunder-</a:t>
            </a:r>
          </a:p>
          <a:p>
            <a:pPr>
              <a:defRPr/>
            </a:pPr>
            <a:r>
              <a:rPr lang="en-US" sz="1350" dirty="0">
                <a:latin typeface="Tw Cen MT" pitchFamily="34" charset="0"/>
              </a:rPr>
              <a:t>    </a:t>
            </a:r>
            <a:r>
              <a:rPr lang="en-US" sz="1350" dirty="0">
                <a:latin typeface="Tw Cen MT" pitchFamily="34" charset="0"/>
              </a:rPr>
              <a:t> shower </a:t>
            </a:r>
            <a:r>
              <a:rPr lang="en-US" sz="1350" dirty="0">
                <a:latin typeface="Tw Cen MT" pitchFamily="34" charset="0"/>
              </a:rPr>
              <a:t>activity, the cost of reprinting of the flex will be borne by client.</a:t>
            </a:r>
          </a:p>
          <a:p>
            <a:pPr>
              <a:defRPr/>
            </a:pPr>
            <a:endParaRPr lang="en-US" sz="1350" dirty="0">
              <a:latin typeface="Tw Cen MT" pitchFamily="34" charset="0"/>
            </a:endParaRPr>
          </a:p>
          <a:p>
            <a:pPr>
              <a:defRPr/>
            </a:pPr>
            <a:r>
              <a:rPr lang="en-US" sz="1350" dirty="0">
                <a:latin typeface="Tw Cen MT" pitchFamily="34" charset="0"/>
              </a:rPr>
              <a:t>3. </a:t>
            </a:r>
            <a:r>
              <a:rPr lang="en-US" sz="1350" dirty="0">
                <a:latin typeface="Tw Cen MT" pitchFamily="34" charset="0"/>
              </a:rPr>
              <a:t>The </a:t>
            </a:r>
            <a:r>
              <a:rPr lang="en-US" sz="1350" dirty="0">
                <a:latin typeface="Tw Cen MT" pitchFamily="34" charset="0"/>
              </a:rPr>
              <a:t>sites are subject to the availability.</a:t>
            </a:r>
          </a:p>
          <a:p>
            <a:pPr>
              <a:defRPr/>
            </a:pPr>
            <a:endParaRPr lang="en-US" sz="1350" dirty="0">
              <a:latin typeface="Tw Cen MT" pitchFamily="34" charset="0"/>
            </a:endParaRPr>
          </a:p>
          <a:p>
            <a:pPr>
              <a:defRPr/>
            </a:pPr>
            <a:r>
              <a:rPr lang="en-US" sz="1350" dirty="0">
                <a:latin typeface="Tw Cen MT" pitchFamily="34" charset="0"/>
              </a:rPr>
              <a:t>4. Printing &amp; Mounting Extra as applicable.</a:t>
            </a:r>
          </a:p>
          <a:p>
            <a:pPr marL="257175" indent="-257175">
              <a:defRPr/>
            </a:pPr>
            <a:endParaRPr lang="en-US" sz="1350" dirty="0">
              <a:latin typeface="Tw Cen MT" pitchFamily="34" charset="0"/>
            </a:endParaRPr>
          </a:p>
          <a:p>
            <a:pPr marL="257175" indent="-257175">
              <a:defRPr/>
            </a:pPr>
            <a:r>
              <a:rPr lang="en-US" sz="1350" dirty="0">
                <a:latin typeface="Tw Cen MT" pitchFamily="34" charset="0"/>
              </a:rPr>
              <a:t>5. 100% Payment advance in the </a:t>
            </a:r>
            <a:r>
              <a:rPr lang="en-US" sz="1350" dirty="0" err="1">
                <a:latin typeface="Tw Cen MT" pitchFamily="34" charset="0"/>
              </a:rPr>
              <a:t>favour</a:t>
            </a:r>
            <a:r>
              <a:rPr lang="en-US" sz="1350" dirty="0">
                <a:latin typeface="Tw Cen MT" pitchFamily="34" charset="0"/>
              </a:rPr>
              <a:t>  of </a:t>
            </a:r>
            <a:r>
              <a:rPr lang="en-US" sz="1350" b="1" dirty="0">
                <a:latin typeface="Tw Cen MT" pitchFamily="34" charset="0"/>
              </a:rPr>
              <a:t>“ </a:t>
            </a:r>
            <a:r>
              <a:rPr lang="en-US" sz="1350" b="1" dirty="0" err="1">
                <a:latin typeface="Tw Cen MT" pitchFamily="34" charset="0"/>
              </a:rPr>
              <a:t>Redzo</a:t>
            </a:r>
            <a:r>
              <a:rPr lang="en-US" sz="1350" b="1" dirty="0">
                <a:latin typeface="Tw Cen MT" pitchFamily="34" charset="0"/>
              </a:rPr>
              <a:t> Media Solutions Pvt. Ltd “</a:t>
            </a:r>
            <a:r>
              <a:rPr lang="en-US" sz="1350" dirty="0"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2042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31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20x10,Sec-13,(Fc.Sec-9-11) 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4571999" y="1524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SWASTIK OUTDOOR\Desktop\20190809_102234 copy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622300"/>
            <a:ext cx="8293100" cy="593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1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31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20x10,Sec-13(</a:t>
            </a:r>
            <a:r>
              <a:rPr lang="en-US" sz="2400" b="1" dirty="0" err="1" smtClean="0"/>
              <a:t>Fc.Dabra</a:t>
            </a:r>
            <a:r>
              <a:rPr lang="en-US" sz="2400" b="1" dirty="0" smtClean="0"/>
              <a:t> chowk)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4571999" y="1524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SWASTIK OUTDOOR\Desktop\Sec__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990600"/>
            <a:ext cx="8293100" cy="554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1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31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20x10,Sec-13(Fc.ITI Chowk)(Available-04-02-2020)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4571999" y="1524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SWASTIK OUTDOOR\Desktop\20190809_101615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762000"/>
            <a:ext cx="82931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1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 Industrial Area (Fc. Hisar)</a:t>
            </a:r>
            <a:endParaRPr lang="en-US" sz="2400" b="1" dirty="0"/>
          </a:p>
        </p:txBody>
      </p:sp>
      <p:pic>
        <p:nvPicPr>
          <p:cNvPr id="1027" name="Picture 3" descr="C:\Users\SWASTIK OUTDOOR\Desktop\industrial Are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38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Hisar</a:t>
            </a:r>
            <a:r>
              <a:rPr lang="en-US" sz="2400" b="1" dirty="0" smtClean="0"/>
              <a:t> </a:t>
            </a:r>
            <a:r>
              <a:rPr lang="en-US" sz="2400" b="1" dirty="0" smtClean="0"/>
              <a:t>20x10, Industrial Area (Fc. </a:t>
            </a:r>
            <a:r>
              <a:rPr lang="en-US" sz="2400" b="1" dirty="0" err="1" smtClean="0"/>
              <a:t>Dehli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1026" name="Picture 2" descr="C:\Users\SWASTIK OUTDOOR\Desktop\Jindal Brid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55700"/>
            <a:ext cx="82931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err="1" smtClean="0"/>
              <a:t>Hisar</a:t>
            </a:r>
            <a:r>
              <a:rPr lang="en-US" sz="1600" b="1" dirty="0" smtClean="0"/>
              <a:t> </a:t>
            </a:r>
            <a:r>
              <a:rPr lang="en-US" sz="1600" b="1" dirty="0" smtClean="0"/>
              <a:t>20x10,Red Square Mrkt,Nr.Miraz cinema(</a:t>
            </a:r>
            <a:r>
              <a:rPr lang="en-US" sz="1600" b="1" dirty="0" err="1" smtClean="0"/>
              <a:t>Fc.Bus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st.</a:t>
            </a:r>
            <a:r>
              <a:rPr lang="en-US" sz="1600" b="1" dirty="0" smtClean="0"/>
              <a:t>) </a:t>
            </a:r>
            <a:endParaRPr lang="en-US" sz="1600" b="1" dirty="0"/>
          </a:p>
        </p:txBody>
      </p:sp>
      <p:pic>
        <p:nvPicPr>
          <p:cNvPr id="1026" name="Picture 2" descr="C:\Users\SWASTIK OUTDOOR\Desktop\DSC0906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077200" cy="5299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279</Words>
  <Application>Microsoft Office PowerPoint</Application>
  <PresentationFormat>On-screen Show (4:3)</PresentationFormat>
  <Paragraphs>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Gill Sans MT</vt:lpstr>
      <vt:lpstr>Tw Cen MT</vt:lpstr>
      <vt:lpstr>Office Theme</vt:lpstr>
      <vt:lpstr>PowerPoint Presentation</vt:lpstr>
      <vt:lpstr>Hisar 20x10 ,Old court complex(Fc.Oxy.gym)  </vt:lpstr>
      <vt:lpstr>Hisar 20x10, Sec-15 mod Nr mini sectriat(Fc.Hisar)</vt:lpstr>
      <vt:lpstr>Hisar 20x10,Sec-13,(Fc.Sec-9-11) </vt:lpstr>
      <vt:lpstr>Hisar 20x10,Sec-13(Fc.Dabra chowk)</vt:lpstr>
      <vt:lpstr>Hisar 20x10,Sec-13(Fc.ITI Chowk)(Available-04-02-2020)</vt:lpstr>
      <vt:lpstr>Hisar 20x10, Industrial Area (Fc. Hisar)</vt:lpstr>
      <vt:lpstr>Hisar 20x10, Industrial Area (Fc. Dehli)</vt:lpstr>
      <vt:lpstr>Hisar 20x10,Red Square Mrkt,Nr.Miraz cinema(Fc.Bus st.) </vt:lpstr>
      <vt:lpstr>Hisar 20x10,Red squere mrkt(Nr miraj cinema) </vt:lpstr>
      <vt:lpstr>Hisar 20x10,Red  Sq.Mkt.Nr.Telephone exchange(Single)</vt:lpstr>
      <vt:lpstr>Hisar 20x10,Grover mrkt(Fc.Prijat chowk)(Available-04-01-20) </vt:lpstr>
      <vt:lpstr>Hisar 20x10,Civil Hospital</vt:lpstr>
      <vt:lpstr>Hisar 20x10,Cloth mkt Opp. Bus st.(Fc.Civil Hospital)</vt:lpstr>
      <vt:lpstr>Hisar 20x10, Sirsa road Opp.Anaj mandi(Fc.Bus st.) </vt:lpstr>
      <vt:lpstr>Hisar 20x10,Sirsa road,Sec-14 Opp.Anaj mandi</vt:lpstr>
      <vt:lpstr>Hisar 20x10,Opp. Sec-14(Bus st.facing)(Available-04-02-2020)</vt:lpstr>
      <vt:lpstr>Hisar 20x10,Opp. Sec-14(Fc.Sirsa)</vt:lpstr>
      <vt:lpstr>Hisar 20x10,Bikaner chowk(Fc. Bus st)</vt:lpstr>
      <vt:lpstr>Hisar 20x10 Sirsa Chungi Hissar Entry ( Facing City)  </vt:lpstr>
      <vt:lpstr>Hisar 20x10, Sirsa Chungi Hissar Exit ( Facing Sirsa) </vt:lpstr>
      <vt:lpstr>Hisar 20x10,Barwala Road</vt:lpstr>
      <vt:lpstr>Hisar 18x8,Anaj mandi </vt:lpstr>
      <vt:lpstr>Hisar 13x6,Talaki Gate </vt:lpstr>
      <vt:lpstr>Hisar 18x8,Talaki Gate </vt:lpstr>
      <vt:lpstr>Hisar 18x8,Grover mrkt  </vt:lpstr>
      <vt:lpstr>Hisar 18x8,IG Chowk</vt:lpstr>
      <vt:lpstr>Hisar 18x8, P.L.A Sec-15 Turn </vt:lpstr>
      <vt:lpstr>Hisar 18x8,Auto Mrkt </vt:lpstr>
      <vt:lpstr>Hisar 18x8,Dabra chowk </vt:lpstr>
      <vt:lpstr>Hisar 18x8,Jelabi chowk </vt:lpstr>
      <vt:lpstr>Hisar 30x8 Local bus stand </vt:lpstr>
      <vt:lpstr>Hisar 18x8 Main bus stand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ANMOL</cp:lastModifiedBy>
  <cp:revision>154</cp:revision>
  <dcterms:created xsi:type="dcterms:W3CDTF">2019-02-08T06:42:00Z</dcterms:created>
  <dcterms:modified xsi:type="dcterms:W3CDTF">2020-08-21T11:22:57Z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2443797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